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12" r:id="rId6"/>
    <p:sldId id="391" r:id="rId7"/>
    <p:sldId id="390" r:id="rId8"/>
    <p:sldId id="361" r:id="rId9"/>
    <p:sldId id="392" r:id="rId10"/>
    <p:sldId id="360" r:id="rId11"/>
    <p:sldId id="393" r:id="rId12"/>
    <p:sldId id="394" r:id="rId13"/>
    <p:sldId id="395" r:id="rId14"/>
    <p:sldId id="396" r:id="rId15"/>
    <p:sldId id="397" r:id="rId16"/>
    <p:sldId id="398" r:id="rId17"/>
    <p:sldId id="399" r:id="rId18"/>
    <p:sldId id="413" r:id="rId19"/>
    <p:sldId id="414" r:id="rId20"/>
    <p:sldId id="415" r:id="rId21"/>
    <p:sldId id="400" r:id="rId22"/>
    <p:sldId id="403" r:id="rId23"/>
    <p:sldId id="404" r:id="rId24"/>
    <p:sldId id="405" r:id="rId25"/>
    <p:sldId id="31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C39ED-B526-4555-997A-FCCCF22DD08B}" v="5" dt="2019-07-04T08:4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ezzaioli" userId="360b41a0-b242-48d2-b707-f5fa57585d53" providerId="ADAL" clId="{8CA4B43C-BA21-40BA-B662-4E0B10FDCC64}"/>
    <pc:docChg chg="undo redo custSel addSld delSld modSld sldOrd">
      <pc:chgData name="Louise Pezzaioli" userId="360b41a0-b242-48d2-b707-f5fa57585d53" providerId="ADAL" clId="{8CA4B43C-BA21-40BA-B662-4E0B10FDCC64}" dt="2019-06-27T12:11:00.329" v="2482"/>
      <pc:docMkLst>
        <pc:docMk/>
      </pc:docMkLst>
      <pc:sldChg chg="modSp">
        <pc:chgData name="Louise Pezzaioli" userId="360b41a0-b242-48d2-b707-f5fa57585d53" providerId="ADAL" clId="{8CA4B43C-BA21-40BA-B662-4E0B10FDCC64}" dt="2019-06-27T10:53:00.323" v="112" actId="20577"/>
        <pc:sldMkLst>
          <pc:docMk/>
          <pc:sldMk cId="2637481266" sldId="256"/>
        </pc:sldMkLst>
        <pc:spChg chg="mod">
          <ac:chgData name="Louise Pezzaioli" userId="360b41a0-b242-48d2-b707-f5fa57585d53" providerId="ADAL" clId="{8CA4B43C-BA21-40BA-B662-4E0B10FDCC64}" dt="2019-06-27T10:53:00.323" v="112" actId="20577"/>
          <ac:spMkLst>
            <pc:docMk/>
            <pc:sldMk cId="2637481266" sldId="256"/>
            <ac:spMk id="17" creationId="{0F18B4CD-798D-4EA5-92CF-7A4BB6DD9812}"/>
          </ac:spMkLst>
        </pc:spChg>
        <pc:spChg chg="mod">
          <ac:chgData name="Louise Pezzaioli" userId="360b41a0-b242-48d2-b707-f5fa57585d53" providerId="ADAL" clId="{8CA4B43C-BA21-40BA-B662-4E0B10FDCC64}" dt="2019-06-27T10:51:10.345" v="46" actId="207"/>
          <ac:spMkLst>
            <pc:docMk/>
            <pc:sldMk cId="2637481266" sldId="256"/>
            <ac:spMk id="19" creationId="{5252A847-DE45-4FA3-A1F8-EEBEB845FF8E}"/>
          </ac:spMkLst>
        </pc:spChg>
      </pc:sldChg>
      <pc:sldChg chg="addSp modSp">
        <pc:chgData name="Louise Pezzaioli" userId="360b41a0-b242-48d2-b707-f5fa57585d53" providerId="ADAL" clId="{8CA4B43C-BA21-40BA-B662-4E0B10FDCC64}" dt="2019-06-27T12:10:47.480" v="2470" actId="20577"/>
        <pc:sldMkLst>
          <pc:docMk/>
          <pc:sldMk cId="636014570" sldId="314"/>
        </pc:sldMkLst>
        <pc:spChg chg="mod">
          <ac:chgData name="Louise Pezzaioli" userId="360b41a0-b242-48d2-b707-f5fa57585d53" providerId="ADAL" clId="{8CA4B43C-BA21-40BA-B662-4E0B10FDCC64}" dt="2019-06-27T10:53:29.266" v="122" actId="20577"/>
          <ac:spMkLst>
            <pc:docMk/>
            <pc:sldMk cId="636014570" sldId="314"/>
            <ac:spMk id="10" creationId="{B620EC66-E214-4234-96C9-691339C41891}"/>
          </ac:spMkLst>
        </pc:spChg>
        <pc:spChg chg="mod">
          <ac:chgData name="Louise Pezzaioli" userId="360b41a0-b242-48d2-b707-f5fa57585d53" providerId="ADAL" clId="{8CA4B43C-BA21-40BA-B662-4E0B10FDCC64}" dt="2019-06-27T12:09:22.546" v="2398" actId="20577"/>
          <ac:spMkLst>
            <pc:docMk/>
            <pc:sldMk cId="636014570" sldId="314"/>
            <ac:spMk id="19" creationId="{5252A847-DE45-4FA3-A1F8-EEBEB845FF8E}"/>
          </ac:spMkLst>
        </pc:spChg>
        <pc:graphicFrameChg chg="add mod modGraphic">
          <ac:chgData name="Louise Pezzaioli" userId="360b41a0-b242-48d2-b707-f5fa57585d53" providerId="ADAL" clId="{8CA4B43C-BA21-40BA-B662-4E0B10FDCC64}" dt="2019-06-27T12:10:47.480" v="2470" actId="20577"/>
          <ac:graphicFrameMkLst>
            <pc:docMk/>
            <pc:sldMk cId="636014570" sldId="314"/>
            <ac:graphicFrameMk id="6" creationId="{B3B219FA-FC15-46F5-9105-65F0F8DE3A24}"/>
          </ac:graphicFrameMkLst>
        </pc:graphicFrameChg>
      </pc:sldChg>
      <pc:sldChg chg="addSp modSp">
        <pc:chgData name="Louise Pezzaioli" userId="360b41a0-b242-48d2-b707-f5fa57585d53" providerId="ADAL" clId="{8CA4B43C-BA21-40BA-B662-4E0B10FDCC64}" dt="2019-06-27T11:13:09.947" v="618" actId="120"/>
        <pc:sldMkLst>
          <pc:docMk/>
          <pc:sldMk cId="36917022" sldId="360"/>
        </pc:sldMkLst>
        <pc:spChg chg="mod">
          <ac:chgData name="Louise Pezzaioli" userId="360b41a0-b242-48d2-b707-f5fa57585d53" providerId="ADAL" clId="{8CA4B43C-BA21-40BA-B662-4E0B10FDCC64}" dt="2019-06-27T10:53:23.628" v="120" actId="20577"/>
          <ac:spMkLst>
            <pc:docMk/>
            <pc:sldMk cId="36917022" sldId="360"/>
            <ac:spMk id="10" creationId="{B4586359-67CF-46BD-9F38-05802FEDEFC7}"/>
          </ac:spMkLst>
        </pc:spChg>
        <pc:spChg chg="mod">
          <ac:chgData name="Louise Pezzaioli" userId="360b41a0-b242-48d2-b707-f5fa57585d53" providerId="ADAL" clId="{8CA4B43C-BA21-40BA-B662-4E0B10FDCC64}" dt="2019-06-27T11:07:51.170" v="507" actId="20577"/>
          <ac:spMkLst>
            <pc:docMk/>
            <pc:sldMk cId="36917022" sldId="360"/>
            <ac:spMk id="19" creationId="{5252A847-DE45-4FA3-A1F8-EEBEB845FF8E}"/>
          </ac:spMkLst>
        </pc:spChg>
        <pc:graphicFrameChg chg="add mod modGraphic">
          <ac:chgData name="Louise Pezzaioli" userId="360b41a0-b242-48d2-b707-f5fa57585d53" providerId="ADAL" clId="{8CA4B43C-BA21-40BA-B662-4E0B10FDCC64}" dt="2019-06-27T11:13:09.947" v="618" actId="120"/>
          <ac:graphicFrameMkLst>
            <pc:docMk/>
            <pc:sldMk cId="36917022" sldId="360"/>
            <ac:graphicFrameMk id="6" creationId="{8BF2388B-F517-4C3C-82EE-97567163CF13}"/>
          </ac:graphicFrameMkLst>
        </pc:graphicFrameChg>
      </pc:sldChg>
      <pc:sldChg chg="addSp delSp modSp">
        <pc:chgData name="Louise Pezzaioli" userId="360b41a0-b242-48d2-b707-f5fa57585d53" providerId="ADAL" clId="{8CA4B43C-BA21-40BA-B662-4E0B10FDCC64}" dt="2019-06-27T11:06:01.475" v="460"/>
        <pc:sldMkLst>
          <pc:docMk/>
          <pc:sldMk cId="1035052751" sldId="361"/>
        </pc:sldMkLst>
        <pc:spChg chg="add mod">
          <ac:chgData name="Louise Pezzaioli" userId="360b41a0-b242-48d2-b707-f5fa57585d53" providerId="ADAL" clId="{8CA4B43C-BA21-40BA-B662-4E0B10FDCC64}" dt="2019-06-27T11:00:24.562" v="333" actId="1035"/>
          <ac:spMkLst>
            <pc:docMk/>
            <pc:sldMk cId="1035052751" sldId="361"/>
            <ac:spMk id="8" creationId="{10D5A4E6-0F26-4D18-82EF-7F796D6B80B1}"/>
          </ac:spMkLst>
        </pc:spChg>
        <pc:spChg chg="add mod">
          <ac:chgData name="Louise Pezzaioli" userId="360b41a0-b242-48d2-b707-f5fa57585d53" providerId="ADAL" clId="{8CA4B43C-BA21-40BA-B662-4E0B10FDCC64}" dt="2019-06-27T11:00:24.562" v="333" actId="1035"/>
          <ac:spMkLst>
            <pc:docMk/>
            <pc:sldMk cId="1035052751" sldId="361"/>
            <ac:spMk id="9" creationId="{9B3797F6-93C4-415E-938D-F601AE9BE87D}"/>
          </ac:spMkLst>
        </pc:spChg>
        <pc:spChg chg="add mod">
          <ac:chgData name="Louise Pezzaioli" userId="360b41a0-b242-48d2-b707-f5fa57585d53" providerId="ADAL" clId="{8CA4B43C-BA21-40BA-B662-4E0B10FDCC64}" dt="2019-06-27T11:00:24.562" v="333" actId="1035"/>
          <ac:spMkLst>
            <pc:docMk/>
            <pc:sldMk cId="1035052751" sldId="361"/>
            <ac:spMk id="10" creationId="{C6E7CC82-FCA6-44DF-B195-87B0BE030957}"/>
          </ac:spMkLst>
        </pc:spChg>
        <pc:spChg chg="mod">
          <ac:chgData name="Louise Pezzaioli" userId="360b41a0-b242-48d2-b707-f5fa57585d53" providerId="ADAL" clId="{8CA4B43C-BA21-40BA-B662-4E0B10FDCC64}" dt="2019-06-27T10:53:17.451" v="118" actId="20577"/>
          <ac:spMkLst>
            <pc:docMk/>
            <pc:sldMk cId="1035052751" sldId="361"/>
            <ac:spMk id="12" creationId="{0508FB50-C3B6-4B43-A784-2CD30C78BB4E}"/>
          </ac:spMkLst>
        </pc:spChg>
        <pc:spChg chg="add mod">
          <ac:chgData name="Louise Pezzaioli" userId="360b41a0-b242-48d2-b707-f5fa57585d53" providerId="ADAL" clId="{8CA4B43C-BA21-40BA-B662-4E0B10FDCC64}" dt="2019-06-27T11:00:24.562" v="333" actId="1035"/>
          <ac:spMkLst>
            <pc:docMk/>
            <pc:sldMk cId="1035052751" sldId="361"/>
            <ac:spMk id="14" creationId="{93A05500-F0E8-423C-AE6E-F74BEE0F6960}"/>
          </ac:spMkLst>
        </pc:spChg>
        <pc:spChg chg="add mod">
          <ac:chgData name="Louise Pezzaioli" userId="360b41a0-b242-48d2-b707-f5fa57585d53" providerId="ADAL" clId="{8CA4B43C-BA21-40BA-B662-4E0B10FDCC64}" dt="2019-06-27T11:00:24.562" v="333" actId="1035"/>
          <ac:spMkLst>
            <pc:docMk/>
            <pc:sldMk cId="1035052751" sldId="361"/>
            <ac:spMk id="15" creationId="{860753B4-CE9D-435A-B2CF-FA4D5C777312}"/>
          </ac:spMkLst>
        </pc:spChg>
        <pc:spChg chg="add mod">
          <ac:chgData name="Louise Pezzaioli" userId="360b41a0-b242-48d2-b707-f5fa57585d53" providerId="ADAL" clId="{8CA4B43C-BA21-40BA-B662-4E0B10FDCC64}" dt="2019-06-27T11:00:24.562" v="333" actId="1035"/>
          <ac:spMkLst>
            <pc:docMk/>
            <pc:sldMk cId="1035052751" sldId="361"/>
            <ac:spMk id="16" creationId="{E4B2BB8D-3633-46D7-9F9B-15D4A277E344}"/>
          </ac:spMkLst>
        </pc:spChg>
        <pc:spChg chg="add mod">
          <ac:chgData name="Louise Pezzaioli" userId="360b41a0-b242-48d2-b707-f5fa57585d53" providerId="ADAL" clId="{8CA4B43C-BA21-40BA-B662-4E0B10FDCC64}" dt="2019-06-27T11:00:24.562" v="333" actId="1035"/>
          <ac:spMkLst>
            <pc:docMk/>
            <pc:sldMk cId="1035052751" sldId="361"/>
            <ac:spMk id="17" creationId="{C2461788-E7C7-4EA7-B013-94C04BB2C6FB}"/>
          </ac:spMkLst>
        </pc:spChg>
        <pc:spChg chg="add mod">
          <ac:chgData name="Louise Pezzaioli" userId="360b41a0-b242-48d2-b707-f5fa57585d53" providerId="ADAL" clId="{8CA4B43C-BA21-40BA-B662-4E0B10FDCC64}" dt="2019-06-27T11:00:24.562" v="333" actId="1035"/>
          <ac:spMkLst>
            <pc:docMk/>
            <pc:sldMk cId="1035052751" sldId="361"/>
            <ac:spMk id="18" creationId="{9902EB02-B1CC-4B95-8A7D-FDABE44ACC92}"/>
          </ac:spMkLst>
        </pc:spChg>
        <pc:spChg chg="mod">
          <ac:chgData name="Louise Pezzaioli" userId="360b41a0-b242-48d2-b707-f5fa57585d53" providerId="ADAL" clId="{8CA4B43C-BA21-40BA-B662-4E0B10FDCC64}" dt="2019-06-27T10:58:44.224" v="274" actId="1076"/>
          <ac:spMkLst>
            <pc:docMk/>
            <pc:sldMk cId="1035052751" sldId="361"/>
            <ac:spMk id="19" creationId="{5252A847-DE45-4FA3-A1F8-EEBEB845FF8E}"/>
          </ac:spMkLst>
        </pc:spChg>
        <pc:spChg chg="add mod">
          <ac:chgData name="Louise Pezzaioli" userId="360b41a0-b242-48d2-b707-f5fa57585d53" providerId="ADAL" clId="{8CA4B43C-BA21-40BA-B662-4E0B10FDCC64}" dt="2019-06-27T11:00:24.562" v="333" actId="1035"/>
          <ac:spMkLst>
            <pc:docMk/>
            <pc:sldMk cId="1035052751" sldId="361"/>
            <ac:spMk id="20" creationId="{A8E97D1C-7952-46CF-A929-FA3650AD336C}"/>
          </ac:spMkLst>
        </pc:spChg>
        <pc:spChg chg="add mod">
          <ac:chgData name="Louise Pezzaioli" userId="360b41a0-b242-48d2-b707-f5fa57585d53" providerId="ADAL" clId="{8CA4B43C-BA21-40BA-B662-4E0B10FDCC64}" dt="2019-06-27T11:00:24.562" v="333" actId="1035"/>
          <ac:spMkLst>
            <pc:docMk/>
            <pc:sldMk cId="1035052751" sldId="361"/>
            <ac:spMk id="21" creationId="{1F21C731-C764-40C2-8F69-0129BEA49FBC}"/>
          </ac:spMkLst>
        </pc:spChg>
        <pc:spChg chg="add">
          <ac:chgData name="Louise Pezzaioli" userId="360b41a0-b242-48d2-b707-f5fa57585d53" providerId="ADAL" clId="{8CA4B43C-BA21-40BA-B662-4E0B10FDCC64}" dt="2019-06-27T11:06:01.475" v="460"/>
          <ac:spMkLst>
            <pc:docMk/>
            <pc:sldMk cId="1035052751" sldId="361"/>
            <ac:spMk id="22" creationId="{536F7A41-89FD-4747-91CA-A3660586CCC4}"/>
          </ac:spMkLst>
        </pc:spChg>
        <pc:spChg chg="add">
          <ac:chgData name="Louise Pezzaioli" userId="360b41a0-b242-48d2-b707-f5fa57585d53" providerId="ADAL" clId="{8CA4B43C-BA21-40BA-B662-4E0B10FDCC64}" dt="2019-06-27T11:06:01.475" v="460"/>
          <ac:spMkLst>
            <pc:docMk/>
            <pc:sldMk cId="1035052751" sldId="361"/>
            <ac:spMk id="23" creationId="{F04C86C3-C66C-4071-B8FD-6C7A84F289BE}"/>
          </ac:spMkLst>
        </pc:spChg>
        <pc:graphicFrameChg chg="del">
          <ac:chgData name="Louise Pezzaioli" userId="360b41a0-b242-48d2-b707-f5fa57585d53" providerId="ADAL" clId="{8CA4B43C-BA21-40BA-B662-4E0B10FDCC64}" dt="2019-06-27T10:57:24.123" v="225" actId="478"/>
          <ac:graphicFrameMkLst>
            <pc:docMk/>
            <pc:sldMk cId="1035052751" sldId="361"/>
            <ac:graphicFrameMk id="7" creationId="{D6AD1604-6368-474F-90F1-26D250AEF51C}"/>
          </ac:graphicFrameMkLst>
        </pc:graphicFrameChg>
      </pc:sldChg>
      <pc:sldChg chg="addSp delSp modSp ord">
        <pc:chgData name="Louise Pezzaioli" userId="360b41a0-b242-48d2-b707-f5fa57585d53" providerId="ADAL" clId="{8CA4B43C-BA21-40BA-B662-4E0B10FDCC64}" dt="2019-06-27T12:00:55.607" v="1859" actId="20577"/>
        <pc:sldMkLst>
          <pc:docMk/>
          <pc:sldMk cId="310986706" sldId="386"/>
        </pc:sldMkLst>
        <pc:spChg chg="del">
          <ac:chgData name="Louise Pezzaioli" userId="360b41a0-b242-48d2-b707-f5fa57585d53" providerId="ADAL" clId="{8CA4B43C-BA21-40BA-B662-4E0B10FDCC64}" dt="2019-06-27T11:04:04.700" v="444" actId="478"/>
          <ac:spMkLst>
            <pc:docMk/>
            <pc:sldMk cId="310986706" sldId="386"/>
            <ac:spMk id="2" creationId="{AB0707A0-B31A-45C3-AEEB-2344636DF8FD}"/>
          </ac:spMkLst>
        </pc:spChg>
        <pc:spChg chg="add mod">
          <ac:chgData name="Louise Pezzaioli" userId="360b41a0-b242-48d2-b707-f5fa57585d53" providerId="ADAL" clId="{8CA4B43C-BA21-40BA-B662-4E0B10FDCC64}" dt="2019-06-27T11:59:16.676" v="1689" actId="1076"/>
          <ac:spMkLst>
            <pc:docMk/>
            <pc:sldMk cId="310986706" sldId="386"/>
            <ac:spMk id="8" creationId="{04F44102-E5B8-4A7D-BBC8-E38100E784A8}"/>
          </ac:spMkLst>
        </pc:spChg>
        <pc:spChg chg="mod">
          <ac:chgData name="Louise Pezzaioli" userId="360b41a0-b242-48d2-b707-f5fa57585d53" providerId="ADAL" clId="{8CA4B43C-BA21-40BA-B662-4E0B10FDCC64}" dt="2019-06-27T10:53:38.273" v="124" actId="20577"/>
          <ac:spMkLst>
            <pc:docMk/>
            <pc:sldMk cId="310986706" sldId="386"/>
            <ac:spMk id="11" creationId="{4A98F2BD-15C2-459C-9750-2D4FF49AD33C}"/>
          </ac:spMkLst>
        </pc:spChg>
        <pc:spChg chg="mod">
          <ac:chgData name="Louise Pezzaioli" userId="360b41a0-b242-48d2-b707-f5fa57585d53" providerId="ADAL" clId="{8CA4B43C-BA21-40BA-B662-4E0B10FDCC64}" dt="2019-06-27T12:00:55.607" v="1859" actId="20577"/>
          <ac:spMkLst>
            <pc:docMk/>
            <pc:sldMk cId="310986706" sldId="386"/>
            <ac:spMk id="19" creationId="{5252A847-DE45-4FA3-A1F8-EEBEB845FF8E}"/>
          </ac:spMkLst>
        </pc:spChg>
        <pc:picChg chg="add mod">
          <ac:chgData name="Louise Pezzaioli" userId="360b41a0-b242-48d2-b707-f5fa57585d53" providerId="ADAL" clId="{8CA4B43C-BA21-40BA-B662-4E0B10FDCC64}" dt="2019-06-27T11:57:49.917" v="1628" actId="1035"/>
          <ac:picMkLst>
            <pc:docMk/>
            <pc:sldMk cId="310986706" sldId="386"/>
            <ac:picMk id="3" creationId="{895D9B2F-B272-4B9C-BBBD-D7DA949015A1}"/>
          </ac:picMkLst>
        </pc:picChg>
      </pc:sldChg>
      <pc:sldChg chg="modSp">
        <pc:chgData name="Louise Pezzaioli" userId="360b41a0-b242-48d2-b707-f5fa57585d53" providerId="ADAL" clId="{8CA4B43C-BA21-40BA-B662-4E0B10FDCC64}" dt="2019-06-27T10:53:11.573" v="116" actId="20577"/>
        <pc:sldMkLst>
          <pc:docMk/>
          <pc:sldMk cId="3401100034" sldId="390"/>
        </pc:sldMkLst>
        <pc:spChg chg="mod">
          <ac:chgData name="Louise Pezzaioli" userId="360b41a0-b242-48d2-b707-f5fa57585d53" providerId="ADAL" clId="{8CA4B43C-BA21-40BA-B662-4E0B10FDCC64}" dt="2019-06-27T10:52:46.575" v="110" actId="20577"/>
          <ac:spMkLst>
            <pc:docMk/>
            <pc:sldMk cId="3401100034" sldId="390"/>
            <ac:spMk id="7" creationId="{C0CD6503-388C-4F9E-9FB0-9053D8579D01}"/>
          </ac:spMkLst>
        </pc:spChg>
        <pc:spChg chg="mod">
          <ac:chgData name="Louise Pezzaioli" userId="360b41a0-b242-48d2-b707-f5fa57585d53" providerId="ADAL" clId="{8CA4B43C-BA21-40BA-B662-4E0B10FDCC64}" dt="2019-06-27T10:53:11.573" v="116" actId="20577"/>
          <ac:spMkLst>
            <pc:docMk/>
            <pc:sldMk cId="3401100034" sldId="390"/>
            <ac:spMk id="11" creationId="{499638CB-398B-423D-B03B-9CAF5F206150}"/>
          </ac:spMkLst>
        </pc:spChg>
      </pc:sldChg>
      <pc:sldChg chg="modSp">
        <pc:chgData name="Louise Pezzaioli" userId="360b41a0-b242-48d2-b707-f5fa57585d53" providerId="ADAL" clId="{8CA4B43C-BA21-40BA-B662-4E0B10FDCC64}" dt="2019-06-27T10:53:47.968" v="125" actId="20577"/>
        <pc:sldMkLst>
          <pc:docMk/>
          <pc:sldMk cId="2075266808" sldId="391"/>
        </pc:sldMkLst>
        <pc:spChg chg="mod">
          <ac:chgData name="Louise Pezzaioli" userId="360b41a0-b242-48d2-b707-f5fa57585d53" providerId="ADAL" clId="{8CA4B43C-BA21-40BA-B662-4E0B10FDCC64}" dt="2019-06-27T10:53:06.957" v="114" actId="20577"/>
          <ac:spMkLst>
            <pc:docMk/>
            <pc:sldMk cId="2075266808" sldId="391"/>
            <ac:spMk id="10" creationId="{4C78D4A2-C74C-43ED-91DF-5F1C20B4ADD8}"/>
          </ac:spMkLst>
        </pc:spChg>
        <pc:spChg chg="mod">
          <ac:chgData name="Louise Pezzaioli" userId="360b41a0-b242-48d2-b707-f5fa57585d53" providerId="ADAL" clId="{8CA4B43C-BA21-40BA-B662-4E0B10FDCC64}" dt="2019-06-27T10:53:47.968" v="125" actId="20577"/>
          <ac:spMkLst>
            <pc:docMk/>
            <pc:sldMk cId="2075266808" sldId="391"/>
            <ac:spMk id="19" creationId="{5252A847-DE45-4FA3-A1F8-EEBEB845FF8E}"/>
          </ac:spMkLst>
        </pc:spChg>
      </pc:sldChg>
      <pc:sldChg chg="addSp modSp add">
        <pc:chgData name="Louise Pezzaioli" userId="360b41a0-b242-48d2-b707-f5fa57585d53" providerId="ADAL" clId="{8CA4B43C-BA21-40BA-B662-4E0B10FDCC64}" dt="2019-06-27T11:06:10.009" v="464" actId="20577"/>
        <pc:sldMkLst>
          <pc:docMk/>
          <pc:sldMk cId="1649286461" sldId="392"/>
        </pc:sldMkLst>
        <pc:spChg chg="mod">
          <ac:chgData name="Louise Pezzaioli" userId="360b41a0-b242-48d2-b707-f5fa57585d53" providerId="ADAL" clId="{8CA4B43C-BA21-40BA-B662-4E0B10FDCC64}" dt="2019-06-27T11:06:10.009" v="464" actId="20577"/>
          <ac:spMkLst>
            <pc:docMk/>
            <pc:sldMk cId="1649286461" sldId="392"/>
            <ac:spMk id="19" creationId="{5252A847-DE45-4FA3-A1F8-EEBEB845FF8E}"/>
          </ac:spMkLst>
        </pc:spChg>
        <pc:spChg chg="add mod">
          <ac:chgData name="Louise Pezzaioli" userId="360b41a0-b242-48d2-b707-f5fa57585d53" providerId="ADAL" clId="{8CA4B43C-BA21-40BA-B662-4E0B10FDCC64}" dt="2019-06-27T11:05:45.217" v="457" actId="1076"/>
          <ac:spMkLst>
            <pc:docMk/>
            <pc:sldMk cId="1649286461" sldId="392"/>
            <ac:spMk id="22" creationId="{1BCA12FE-669E-4B9A-8354-AEC473CEB629}"/>
          </ac:spMkLst>
        </pc:spChg>
        <pc:spChg chg="add mod">
          <ac:chgData name="Louise Pezzaioli" userId="360b41a0-b242-48d2-b707-f5fa57585d53" providerId="ADAL" clId="{8CA4B43C-BA21-40BA-B662-4E0B10FDCC64}" dt="2019-06-27T11:05:52.227" v="459" actId="1076"/>
          <ac:spMkLst>
            <pc:docMk/>
            <pc:sldMk cId="1649286461" sldId="392"/>
            <ac:spMk id="23" creationId="{2B7B3269-9B79-401D-847F-063B95B63C33}"/>
          </ac:spMkLst>
        </pc:spChg>
      </pc:sldChg>
      <pc:sldChg chg="addSp modSp add">
        <pc:chgData name="Louise Pezzaioli" userId="360b41a0-b242-48d2-b707-f5fa57585d53" providerId="ADAL" clId="{8CA4B43C-BA21-40BA-B662-4E0B10FDCC64}" dt="2019-06-27T11:13:02.022" v="617" actId="120"/>
        <pc:sldMkLst>
          <pc:docMk/>
          <pc:sldMk cId="541606838" sldId="393"/>
        </pc:sldMkLst>
        <pc:graphicFrameChg chg="modGraphic">
          <ac:chgData name="Louise Pezzaioli" userId="360b41a0-b242-48d2-b707-f5fa57585d53" providerId="ADAL" clId="{8CA4B43C-BA21-40BA-B662-4E0B10FDCC64}" dt="2019-06-27T11:13:02.022" v="617" actId="120"/>
          <ac:graphicFrameMkLst>
            <pc:docMk/>
            <pc:sldMk cId="541606838" sldId="393"/>
            <ac:graphicFrameMk id="6" creationId="{8BF2388B-F517-4C3C-82EE-97567163CF13}"/>
          </ac:graphicFrameMkLst>
        </pc:graphicFrameChg>
        <pc:cxnChg chg="add mod">
          <ac:chgData name="Louise Pezzaioli" userId="360b41a0-b242-48d2-b707-f5fa57585d53" providerId="ADAL" clId="{8CA4B43C-BA21-40BA-B662-4E0B10FDCC64}" dt="2019-06-27T11:11:20.820" v="611" actId="14100"/>
          <ac:cxnSpMkLst>
            <pc:docMk/>
            <pc:sldMk cId="541606838" sldId="393"/>
            <ac:cxnSpMk id="3" creationId="{DF86E702-AC5F-4011-A751-EE46F1F4ADF5}"/>
          </ac:cxnSpMkLst>
        </pc:cxnChg>
        <pc:cxnChg chg="add mod">
          <ac:chgData name="Louise Pezzaioli" userId="360b41a0-b242-48d2-b707-f5fa57585d53" providerId="ADAL" clId="{8CA4B43C-BA21-40BA-B662-4E0B10FDCC64}" dt="2019-06-27T11:11:55.018" v="613" actId="1076"/>
          <ac:cxnSpMkLst>
            <pc:docMk/>
            <pc:sldMk cId="541606838" sldId="393"/>
            <ac:cxnSpMk id="12" creationId="{30F28A34-286C-4C3C-944A-AD17FF378BD5}"/>
          </ac:cxnSpMkLst>
        </pc:cxnChg>
        <pc:cxnChg chg="add mod">
          <ac:chgData name="Louise Pezzaioli" userId="360b41a0-b242-48d2-b707-f5fa57585d53" providerId="ADAL" clId="{8CA4B43C-BA21-40BA-B662-4E0B10FDCC64}" dt="2019-06-27T11:12:07.910" v="616" actId="14100"/>
          <ac:cxnSpMkLst>
            <pc:docMk/>
            <pc:sldMk cId="541606838" sldId="393"/>
            <ac:cxnSpMk id="13" creationId="{326FDA47-CA71-42C1-A440-E73BC8C3B228}"/>
          </ac:cxnSpMkLst>
        </pc:cxnChg>
      </pc:sldChg>
      <pc:sldChg chg="addSp delSp modSp add ord">
        <pc:chgData name="Louise Pezzaioli" userId="360b41a0-b242-48d2-b707-f5fa57585d53" providerId="ADAL" clId="{8CA4B43C-BA21-40BA-B662-4E0B10FDCC64}" dt="2019-06-27T11:33:29.775" v="845" actId="20577"/>
        <pc:sldMkLst>
          <pc:docMk/>
          <pc:sldMk cId="3505459878" sldId="394"/>
        </pc:sldMkLst>
        <pc:spChg chg="mod">
          <ac:chgData name="Louise Pezzaioli" userId="360b41a0-b242-48d2-b707-f5fa57585d53" providerId="ADAL" clId="{8CA4B43C-BA21-40BA-B662-4E0B10FDCC64}" dt="2019-06-27T11:31:51.117" v="706" actId="20577"/>
          <ac:spMkLst>
            <pc:docMk/>
            <pc:sldMk cId="3505459878" sldId="394"/>
            <ac:spMk id="19" creationId="{5252A847-DE45-4FA3-A1F8-EEBEB845FF8E}"/>
          </ac:spMkLst>
        </pc:spChg>
        <pc:graphicFrameChg chg="del">
          <ac:chgData name="Louise Pezzaioli" userId="360b41a0-b242-48d2-b707-f5fa57585d53" providerId="ADAL" clId="{8CA4B43C-BA21-40BA-B662-4E0B10FDCC64}" dt="2019-06-27T11:31:52.906" v="707" actId="478"/>
          <ac:graphicFrameMkLst>
            <pc:docMk/>
            <pc:sldMk cId="3505459878" sldId="394"/>
            <ac:graphicFrameMk id="6" creationId="{8BF2388B-F517-4C3C-82EE-97567163CF13}"/>
          </ac:graphicFrameMkLst>
        </pc:graphicFrameChg>
        <pc:graphicFrameChg chg="add mod modGraphic">
          <ac:chgData name="Louise Pezzaioli" userId="360b41a0-b242-48d2-b707-f5fa57585d53" providerId="ADAL" clId="{8CA4B43C-BA21-40BA-B662-4E0B10FDCC64}" dt="2019-06-27T11:33:29.775" v="845" actId="20577"/>
          <ac:graphicFrameMkLst>
            <pc:docMk/>
            <pc:sldMk cId="3505459878" sldId="394"/>
            <ac:graphicFrameMk id="7" creationId="{719E20E0-4B6E-4495-A450-30C9A9AB642F}"/>
          </ac:graphicFrameMkLst>
        </pc:graphicFrameChg>
      </pc:sldChg>
      <pc:sldChg chg="modSp add">
        <pc:chgData name="Louise Pezzaioli" userId="360b41a0-b242-48d2-b707-f5fa57585d53" providerId="ADAL" clId="{8CA4B43C-BA21-40BA-B662-4E0B10FDCC64}" dt="2019-06-27T11:35:18.192" v="865" actId="572"/>
        <pc:sldMkLst>
          <pc:docMk/>
          <pc:sldMk cId="3274154666" sldId="395"/>
        </pc:sldMkLst>
        <pc:spChg chg="mod">
          <ac:chgData name="Louise Pezzaioli" userId="360b41a0-b242-48d2-b707-f5fa57585d53" providerId="ADAL" clId="{8CA4B43C-BA21-40BA-B662-4E0B10FDCC64}" dt="2019-06-27T11:34:54.282" v="858" actId="1076"/>
          <ac:spMkLst>
            <pc:docMk/>
            <pc:sldMk cId="3274154666" sldId="395"/>
            <ac:spMk id="19" creationId="{5252A847-DE45-4FA3-A1F8-EEBEB845FF8E}"/>
          </ac:spMkLst>
        </pc:spChg>
        <pc:graphicFrameChg chg="mod modGraphic">
          <ac:chgData name="Louise Pezzaioli" userId="360b41a0-b242-48d2-b707-f5fa57585d53" providerId="ADAL" clId="{8CA4B43C-BA21-40BA-B662-4E0B10FDCC64}" dt="2019-06-27T11:35:18.192" v="865" actId="572"/>
          <ac:graphicFrameMkLst>
            <pc:docMk/>
            <pc:sldMk cId="3274154666" sldId="395"/>
            <ac:graphicFrameMk id="7" creationId="{719E20E0-4B6E-4495-A450-30C9A9AB642F}"/>
          </ac:graphicFrameMkLst>
        </pc:graphicFrameChg>
      </pc:sldChg>
      <pc:sldChg chg="addSp delSp modSp add ord">
        <pc:chgData name="Louise Pezzaioli" userId="360b41a0-b242-48d2-b707-f5fa57585d53" providerId="ADAL" clId="{8CA4B43C-BA21-40BA-B662-4E0B10FDCC64}" dt="2019-06-27T11:36:48.669" v="972" actId="1035"/>
        <pc:sldMkLst>
          <pc:docMk/>
          <pc:sldMk cId="341943692" sldId="396"/>
        </pc:sldMkLst>
        <pc:spChg chg="add del">
          <ac:chgData name="Louise Pezzaioli" userId="360b41a0-b242-48d2-b707-f5fa57585d53" providerId="ADAL" clId="{8CA4B43C-BA21-40BA-B662-4E0B10FDCC64}" dt="2019-06-27T11:36:03.719" v="949" actId="478"/>
          <ac:spMkLst>
            <pc:docMk/>
            <pc:sldMk cId="341943692" sldId="396"/>
            <ac:spMk id="2" creationId="{AAC72E5A-2386-4700-BD2E-1C92D94CF8EE}"/>
          </ac:spMkLst>
        </pc:spChg>
        <pc:spChg chg="mod">
          <ac:chgData name="Louise Pezzaioli" userId="360b41a0-b242-48d2-b707-f5fa57585d53" providerId="ADAL" clId="{8CA4B43C-BA21-40BA-B662-4E0B10FDCC64}" dt="2019-06-27T11:35:49.556" v="946" actId="20577"/>
          <ac:spMkLst>
            <pc:docMk/>
            <pc:sldMk cId="341943692" sldId="396"/>
            <ac:spMk id="19" creationId="{5252A847-DE45-4FA3-A1F8-EEBEB845FF8E}"/>
          </ac:spMkLst>
        </pc:spChg>
        <pc:graphicFrameChg chg="del">
          <ac:chgData name="Louise Pezzaioli" userId="360b41a0-b242-48d2-b707-f5fa57585d53" providerId="ADAL" clId="{8CA4B43C-BA21-40BA-B662-4E0B10FDCC64}" dt="2019-06-27T11:35:56.679" v="947" actId="478"/>
          <ac:graphicFrameMkLst>
            <pc:docMk/>
            <pc:sldMk cId="341943692" sldId="396"/>
            <ac:graphicFrameMk id="7" creationId="{719E20E0-4B6E-4495-A450-30C9A9AB642F}"/>
          </ac:graphicFrameMkLst>
        </pc:graphicFrameChg>
        <pc:graphicFrameChg chg="add mod modGraphic">
          <ac:chgData name="Louise Pezzaioli" userId="360b41a0-b242-48d2-b707-f5fa57585d53" providerId="ADAL" clId="{8CA4B43C-BA21-40BA-B662-4E0B10FDCC64}" dt="2019-06-27T11:36:48.669" v="972" actId="1035"/>
          <ac:graphicFrameMkLst>
            <pc:docMk/>
            <pc:sldMk cId="341943692" sldId="396"/>
            <ac:graphicFrameMk id="8" creationId="{8F368AB4-DA52-4C0C-A1FA-E83DAF1ECA21}"/>
          </ac:graphicFrameMkLst>
        </pc:graphicFrameChg>
      </pc:sldChg>
      <pc:sldChg chg="modSp add">
        <pc:chgData name="Louise Pezzaioli" userId="360b41a0-b242-48d2-b707-f5fa57585d53" providerId="ADAL" clId="{8CA4B43C-BA21-40BA-B662-4E0B10FDCC64}" dt="2019-06-27T11:37:38.659" v="1050" actId="207"/>
        <pc:sldMkLst>
          <pc:docMk/>
          <pc:sldMk cId="2787807372" sldId="397"/>
        </pc:sldMkLst>
        <pc:spChg chg="mod">
          <ac:chgData name="Louise Pezzaioli" userId="360b41a0-b242-48d2-b707-f5fa57585d53" providerId="ADAL" clId="{8CA4B43C-BA21-40BA-B662-4E0B10FDCC64}" dt="2019-06-27T11:37:38.659" v="1050" actId="207"/>
          <ac:spMkLst>
            <pc:docMk/>
            <pc:sldMk cId="2787807372" sldId="397"/>
            <ac:spMk id="19" creationId="{5252A847-DE45-4FA3-A1F8-EEBEB845FF8E}"/>
          </ac:spMkLst>
        </pc:spChg>
      </pc:sldChg>
      <pc:sldChg chg="addSp delSp modSp add ord">
        <pc:chgData name="Louise Pezzaioli" userId="360b41a0-b242-48d2-b707-f5fa57585d53" providerId="ADAL" clId="{8CA4B43C-BA21-40BA-B662-4E0B10FDCC64}" dt="2019-06-27T11:42:28.685" v="1391"/>
        <pc:sldMkLst>
          <pc:docMk/>
          <pc:sldMk cId="2360977592" sldId="398"/>
        </pc:sldMkLst>
        <pc:spChg chg="mod">
          <ac:chgData name="Louise Pezzaioli" userId="360b41a0-b242-48d2-b707-f5fa57585d53" providerId="ADAL" clId="{8CA4B43C-BA21-40BA-B662-4E0B10FDCC64}" dt="2019-06-27T11:39:33.991" v="1181" actId="20577"/>
          <ac:spMkLst>
            <pc:docMk/>
            <pc:sldMk cId="2360977592" sldId="398"/>
            <ac:spMk id="19" creationId="{5252A847-DE45-4FA3-A1F8-EEBEB845FF8E}"/>
          </ac:spMkLst>
        </pc:spChg>
        <pc:graphicFrameChg chg="add del mod modGraphic">
          <ac:chgData name="Louise Pezzaioli" userId="360b41a0-b242-48d2-b707-f5fa57585d53" providerId="ADAL" clId="{8CA4B43C-BA21-40BA-B662-4E0B10FDCC64}" dt="2019-06-27T11:42:28.183" v="1390" actId="478"/>
          <ac:graphicFrameMkLst>
            <pc:docMk/>
            <pc:sldMk cId="2360977592" sldId="398"/>
            <ac:graphicFrameMk id="7" creationId="{7B8320FF-BEF5-47B4-AA96-17A926B75E8B}"/>
          </ac:graphicFrameMkLst>
        </pc:graphicFrameChg>
        <pc:graphicFrameChg chg="del">
          <ac:chgData name="Louise Pezzaioli" userId="360b41a0-b242-48d2-b707-f5fa57585d53" providerId="ADAL" clId="{8CA4B43C-BA21-40BA-B662-4E0B10FDCC64}" dt="2019-06-27T11:39:36.828" v="1182" actId="478"/>
          <ac:graphicFrameMkLst>
            <pc:docMk/>
            <pc:sldMk cId="2360977592" sldId="398"/>
            <ac:graphicFrameMk id="8" creationId="{8F368AB4-DA52-4C0C-A1FA-E83DAF1ECA21}"/>
          </ac:graphicFrameMkLst>
        </pc:graphicFrameChg>
        <pc:graphicFrameChg chg="add">
          <ac:chgData name="Louise Pezzaioli" userId="360b41a0-b242-48d2-b707-f5fa57585d53" providerId="ADAL" clId="{8CA4B43C-BA21-40BA-B662-4E0B10FDCC64}" dt="2019-06-27T11:42:28.685" v="1391"/>
          <ac:graphicFrameMkLst>
            <pc:docMk/>
            <pc:sldMk cId="2360977592" sldId="398"/>
            <ac:graphicFrameMk id="12" creationId="{C978D099-FA57-4B45-93F2-FDFEC6386A80}"/>
          </ac:graphicFrameMkLst>
        </pc:graphicFrameChg>
      </pc:sldChg>
      <pc:sldChg chg="modSp add">
        <pc:chgData name="Louise Pezzaioli" userId="360b41a0-b242-48d2-b707-f5fa57585d53" providerId="ADAL" clId="{8CA4B43C-BA21-40BA-B662-4E0B10FDCC64}" dt="2019-06-27T11:42:20.666" v="1389" actId="1036"/>
        <pc:sldMkLst>
          <pc:docMk/>
          <pc:sldMk cId="1356112453" sldId="399"/>
        </pc:sldMkLst>
        <pc:spChg chg="mod">
          <ac:chgData name="Louise Pezzaioli" userId="360b41a0-b242-48d2-b707-f5fa57585d53" providerId="ADAL" clId="{8CA4B43C-BA21-40BA-B662-4E0B10FDCC64}" dt="2019-06-27T11:42:16.936" v="1378" actId="207"/>
          <ac:spMkLst>
            <pc:docMk/>
            <pc:sldMk cId="1356112453" sldId="399"/>
            <ac:spMk id="19" creationId="{5252A847-DE45-4FA3-A1F8-EEBEB845FF8E}"/>
          </ac:spMkLst>
        </pc:spChg>
        <pc:graphicFrameChg chg="mod">
          <ac:chgData name="Louise Pezzaioli" userId="360b41a0-b242-48d2-b707-f5fa57585d53" providerId="ADAL" clId="{8CA4B43C-BA21-40BA-B662-4E0B10FDCC64}" dt="2019-06-27T11:42:20.666" v="1389" actId="1036"/>
          <ac:graphicFrameMkLst>
            <pc:docMk/>
            <pc:sldMk cId="1356112453" sldId="399"/>
            <ac:graphicFrameMk id="7" creationId="{7B8320FF-BEF5-47B4-AA96-17A926B75E8B}"/>
          </ac:graphicFrameMkLst>
        </pc:graphicFrameChg>
      </pc:sldChg>
      <pc:sldChg chg="modSp add">
        <pc:chgData name="Louise Pezzaioli" userId="360b41a0-b242-48d2-b707-f5fa57585d53" providerId="ADAL" clId="{8CA4B43C-BA21-40BA-B662-4E0B10FDCC64}" dt="2019-06-27T12:06:47.138" v="2126" actId="20577"/>
        <pc:sldMkLst>
          <pc:docMk/>
          <pc:sldMk cId="3571290044" sldId="400"/>
        </pc:sldMkLst>
        <pc:spChg chg="mod">
          <ac:chgData name="Louise Pezzaioli" userId="360b41a0-b242-48d2-b707-f5fa57585d53" providerId="ADAL" clId="{8CA4B43C-BA21-40BA-B662-4E0B10FDCC64}" dt="2019-06-27T12:06:47.138" v="2126" actId="20577"/>
          <ac:spMkLst>
            <pc:docMk/>
            <pc:sldMk cId="3571290044" sldId="400"/>
            <ac:spMk id="19" creationId="{5252A847-DE45-4FA3-A1F8-EEBEB845FF8E}"/>
          </ac:spMkLst>
        </pc:spChg>
      </pc:sldChg>
      <pc:sldChg chg="modSp add">
        <pc:chgData name="Louise Pezzaioli" userId="360b41a0-b242-48d2-b707-f5fa57585d53" providerId="ADAL" clId="{8CA4B43C-BA21-40BA-B662-4E0B10FDCC64}" dt="2019-06-27T12:00:51.594" v="1858" actId="20577"/>
        <pc:sldMkLst>
          <pc:docMk/>
          <pc:sldMk cId="1031536622" sldId="401"/>
        </pc:sldMkLst>
        <pc:spChg chg="mod">
          <ac:chgData name="Louise Pezzaioli" userId="360b41a0-b242-48d2-b707-f5fa57585d53" providerId="ADAL" clId="{8CA4B43C-BA21-40BA-B662-4E0B10FDCC64}" dt="2019-06-27T12:00:51.594" v="1858" actId="20577"/>
          <ac:spMkLst>
            <pc:docMk/>
            <pc:sldMk cId="1031536622" sldId="401"/>
            <ac:spMk id="19" creationId="{5252A847-DE45-4FA3-A1F8-EEBEB845FF8E}"/>
          </ac:spMkLst>
        </pc:spChg>
      </pc:sldChg>
      <pc:sldChg chg="modSp add">
        <pc:chgData name="Louise Pezzaioli" userId="360b41a0-b242-48d2-b707-f5fa57585d53" providerId="ADAL" clId="{8CA4B43C-BA21-40BA-B662-4E0B10FDCC64}" dt="2019-06-27T12:01:01.345" v="1860" actId="207"/>
        <pc:sldMkLst>
          <pc:docMk/>
          <pc:sldMk cId="3160506085" sldId="402"/>
        </pc:sldMkLst>
        <pc:spChg chg="mod">
          <ac:chgData name="Louise Pezzaioli" userId="360b41a0-b242-48d2-b707-f5fa57585d53" providerId="ADAL" clId="{8CA4B43C-BA21-40BA-B662-4E0B10FDCC64}" dt="2019-06-27T12:01:01.345" v="1860" actId="207"/>
          <ac:spMkLst>
            <pc:docMk/>
            <pc:sldMk cId="3160506085" sldId="402"/>
            <ac:spMk id="19" creationId="{5252A847-DE45-4FA3-A1F8-EEBEB845FF8E}"/>
          </ac:spMkLst>
        </pc:spChg>
      </pc:sldChg>
      <pc:sldChg chg="modSp add">
        <pc:chgData name="Louise Pezzaioli" userId="360b41a0-b242-48d2-b707-f5fa57585d53" providerId="ADAL" clId="{8CA4B43C-BA21-40BA-B662-4E0B10FDCC64}" dt="2019-06-27T12:06:30.040" v="2123" actId="20577"/>
        <pc:sldMkLst>
          <pc:docMk/>
          <pc:sldMk cId="4276380669" sldId="403"/>
        </pc:sldMkLst>
        <pc:spChg chg="mod">
          <ac:chgData name="Louise Pezzaioli" userId="360b41a0-b242-48d2-b707-f5fa57585d53" providerId="ADAL" clId="{8CA4B43C-BA21-40BA-B662-4E0B10FDCC64}" dt="2019-06-27T12:06:30.040" v="2123" actId="20577"/>
          <ac:spMkLst>
            <pc:docMk/>
            <pc:sldMk cId="4276380669" sldId="403"/>
            <ac:spMk id="19" creationId="{5252A847-DE45-4FA3-A1F8-EEBEB845FF8E}"/>
          </ac:spMkLst>
        </pc:spChg>
      </pc:sldChg>
      <pc:sldChg chg="modSp add">
        <pc:chgData name="Louise Pezzaioli" userId="360b41a0-b242-48d2-b707-f5fa57585d53" providerId="ADAL" clId="{8CA4B43C-BA21-40BA-B662-4E0B10FDCC64}" dt="2019-06-27T12:08:24.668" v="2267" actId="20577"/>
        <pc:sldMkLst>
          <pc:docMk/>
          <pc:sldMk cId="308754120" sldId="404"/>
        </pc:sldMkLst>
        <pc:spChg chg="mod">
          <ac:chgData name="Louise Pezzaioli" userId="360b41a0-b242-48d2-b707-f5fa57585d53" providerId="ADAL" clId="{8CA4B43C-BA21-40BA-B662-4E0B10FDCC64}" dt="2019-06-27T12:08:24.668" v="2267" actId="20577"/>
          <ac:spMkLst>
            <pc:docMk/>
            <pc:sldMk cId="308754120" sldId="404"/>
            <ac:spMk id="19" creationId="{5252A847-DE45-4FA3-A1F8-EEBEB845FF8E}"/>
          </ac:spMkLst>
        </pc:spChg>
      </pc:sldChg>
      <pc:sldChg chg="modSp add ord">
        <pc:chgData name="Louise Pezzaioli" userId="360b41a0-b242-48d2-b707-f5fa57585d53" providerId="ADAL" clId="{8CA4B43C-BA21-40BA-B662-4E0B10FDCC64}" dt="2019-06-27T12:11:00.329" v="2482"/>
        <pc:sldMkLst>
          <pc:docMk/>
          <pc:sldMk cId="151429607" sldId="405"/>
        </pc:sldMkLst>
        <pc:graphicFrameChg chg="modGraphic">
          <ac:chgData name="Louise Pezzaioli" userId="360b41a0-b242-48d2-b707-f5fa57585d53" providerId="ADAL" clId="{8CA4B43C-BA21-40BA-B662-4E0B10FDCC64}" dt="2019-06-27T12:10:57.585" v="2481" actId="20577"/>
          <ac:graphicFrameMkLst>
            <pc:docMk/>
            <pc:sldMk cId="151429607" sldId="405"/>
            <ac:graphicFrameMk id="6" creationId="{B3B219FA-FC15-46F5-9105-65F0F8DE3A24}"/>
          </ac:graphicFrameMkLst>
        </pc:graphicFrameChg>
      </pc:sldChg>
    </pc:docChg>
  </pc:docChgLst>
  <pc:docChgLst>
    <pc:chgData name="Louise Pezzaioli" userId="360b41a0-b242-48d2-b707-f5fa57585d53" providerId="ADAL" clId="{28A44182-A4F3-42BB-8C80-AF95BCD8564F}"/>
    <pc:docChg chg="custSel modSld">
      <pc:chgData name="Louise Pezzaioli" userId="360b41a0-b242-48d2-b707-f5fa57585d53" providerId="ADAL" clId="{28A44182-A4F3-42BB-8C80-AF95BCD8564F}" dt="2019-07-01T10:00:12.660" v="253" actId="20577"/>
      <pc:docMkLst>
        <pc:docMk/>
      </pc:docMkLst>
      <pc:sldChg chg="modSp">
        <pc:chgData name="Louise Pezzaioli" userId="360b41a0-b242-48d2-b707-f5fa57585d53" providerId="ADAL" clId="{28A44182-A4F3-42BB-8C80-AF95BCD8564F}" dt="2019-07-01T09:53:12.765" v="30" actId="20577"/>
        <pc:sldMkLst>
          <pc:docMk/>
          <pc:sldMk cId="1649286461" sldId="392"/>
        </pc:sldMkLst>
        <pc:spChg chg="mod">
          <ac:chgData name="Louise Pezzaioli" userId="360b41a0-b242-48d2-b707-f5fa57585d53" providerId="ADAL" clId="{28A44182-A4F3-42BB-8C80-AF95BCD8564F}" dt="2019-07-01T09:53:12.765" v="30" actId="20577"/>
          <ac:spMkLst>
            <pc:docMk/>
            <pc:sldMk cId="1649286461" sldId="392"/>
            <ac:spMk id="19" creationId="{5252A847-DE45-4FA3-A1F8-EEBEB845FF8E}"/>
          </ac:spMkLst>
        </pc:spChg>
      </pc:sldChg>
      <pc:sldChg chg="modSp">
        <pc:chgData name="Louise Pezzaioli" userId="360b41a0-b242-48d2-b707-f5fa57585d53" providerId="ADAL" clId="{28A44182-A4F3-42BB-8C80-AF95BCD8564F}" dt="2019-07-01T09:54:17.138" v="92" actId="20577"/>
        <pc:sldMkLst>
          <pc:docMk/>
          <pc:sldMk cId="3505459878" sldId="394"/>
        </pc:sldMkLst>
        <pc:spChg chg="mod">
          <ac:chgData name="Louise Pezzaioli" userId="360b41a0-b242-48d2-b707-f5fa57585d53" providerId="ADAL" clId="{28A44182-A4F3-42BB-8C80-AF95BCD8564F}" dt="2019-07-01T09:54:17.138" v="92" actId="20577"/>
          <ac:spMkLst>
            <pc:docMk/>
            <pc:sldMk cId="3505459878" sldId="394"/>
            <ac:spMk id="19" creationId="{5252A847-DE45-4FA3-A1F8-EEBEB845FF8E}"/>
          </ac:spMkLst>
        </pc:spChg>
      </pc:sldChg>
      <pc:sldChg chg="modSp">
        <pc:chgData name="Louise Pezzaioli" userId="360b41a0-b242-48d2-b707-f5fa57585d53" providerId="ADAL" clId="{28A44182-A4F3-42BB-8C80-AF95BCD8564F}" dt="2019-07-01T09:54:35.722" v="150" actId="207"/>
        <pc:sldMkLst>
          <pc:docMk/>
          <pc:sldMk cId="3274154666" sldId="395"/>
        </pc:sldMkLst>
        <pc:spChg chg="mod">
          <ac:chgData name="Louise Pezzaioli" userId="360b41a0-b242-48d2-b707-f5fa57585d53" providerId="ADAL" clId="{28A44182-A4F3-42BB-8C80-AF95BCD8564F}" dt="2019-07-01T09:54:27.580" v="146" actId="20577"/>
          <ac:spMkLst>
            <pc:docMk/>
            <pc:sldMk cId="3274154666" sldId="395"/>
            <ac:spMk id="19" creationId="{5252A847-DE45-4FA3-A1F8-EEBEB845FF8E}"/>
          </ac:spMkLst>
        </pc:spChg>
        <pc:graphicFrameChg chg="modGraphic">
          <ac:chgData name="Louise Pezzaioli" userId="360b41a0-b242-48d2-b707-f5fa57585d53" providerId="ADAL" clId="{28A44182-A4F3-42BB-8C80-AF95BCD8564F}" dt="2019-07-01T09:54:35.722" v="150" actId="207"/>
          <ac:graphicFrameMkLst>
            <pc:docMk/>
            <pc:sldMk cId="3274154666" sldId="395"/>
            <ac:graphicFrameMk id="7" creationId="{719E20E0-4B6E-4495-A450-30C9A9AB642F}"/>
          </ac:graphicFrameMkLst>
        </pc:graphicFrameChg>
      </pc:sldChg>
      <pc:sldChg chg="modSp">
        <pc:chgData name="Louise Pezzaioli" userId="360b41a0-b242-48d2-b707-f5fa57585d53" providerId="ADAL" clId="{28A44182-A4F3-42BB-8C80-AF95BCD8564F}" dt="2019-07-01T09:56:05.991" v="184"/>
        <pc:sldMkLst>
          <pc:docMk/>
          <pc:sldMk cId="2360977592" sldId="398"/>
        </pc:sldMkLst>
        <pc:graphicFrameChg chg="mod modGraphic">
          <ac:chgData name="Louise Pezzaioli" userId="360b41a0-b242-48d2-b707-f5fa57585d53" providerId="ADAL" clId="{28A44182-A4F3-42BB-8C80-AF95BCD8564F}" dt="2019-07-01T09:56:05.991" v="184"/>
          <ac:graphicFrameMkLst>
            <pc:docMk/>
            <pc:sldMk cId="2360977592" sldId="398"/>
            <ac:graphicFrameMk id="12" creationId="{C978D099-FA57-4B45-93F2-FDFEC6386A80}"/>
          </ac:graphicFrameMkLst>
        </pc:graphicFrameChg>
      </pc:sldChg>
      <pc:sldChg chg="addSp delSp modSp">
        <pc:chgData name="Louise Pezzaioli" userId="360b41a0-b242-48d2-b707-f5fa57585d53" providerId="ADAL" clId="{28A44182-A4F3-42BB-8C80-AF95BCD8564F}" dt="2019-07-01T09:56:20.652" v="189" actId="20577"/>
        <pc:sldMkLst>
          <pc:docMk/>
          <pc:sldMk cId="1356112453" sldId="399"/>
        </pc:sldMkLst>
        <pc:spChg chg="mod">
          <ac:chgData name="Louise Pezzaioli" userId="360b41a0-b242-48d2-b707-f5fa57585d53" providerId="ADAL" clId="{28A44182-A4F3-42BB-8C80-AF95BCD8564F}" dt="2019-07-01T09:56:20.652" v="189" actId="20577"/>
          <ac:spMkLst>
            <pc:docMk/>
            <pc:sldMk cId="1356112453" sldId="399"/>
            <ac:spMk id="19" creationId="{5252A847-DE45-4FA3-A1F8-EEBEB845FF8E}"/>
          </ac:spMkLst>
        </pc:spChg>
        <pc:graphicFrameChg chg="del">
          <ac:chgData name="Louise Pezzaioli" userId="360b41a0-b242-48d2-b707-f5fa57585d53" providerId="ADAL" clId="{28A44182-A4F3-42BB-8C80-AF95BCD8564F}" dt="2019-07-01T09:56:12.988" v="185" actId="478"/>
          <ac:graphicFrameMkLst>
            <pc:docMk/>
            <pc:sldMk cId="1356112453" sldId="399"/>
            <ac:graphicFrameMk id="7" creationId="{7B8320FF-BEF5-47B4-AA96-17A926B75E8B}"/>
          </ac:graphicFrameMkLst>
        </pc:graphicFrameChg>
        <pc:graphicFrameChg chg="add">
          <ac:chgData name="Louise Pezzaioli" userId="360b41a0-b242-48d2-b707-f5fa57585d53" providerId="ADAL" clId="{28A44182-A4F3-42BB-8C80-AF95BCD8564F}" dt="2019-07-01T09:56:13.826" v="186"/>
          <ac:graphicFrameMkLst>
            <pc:docMk/>
            <pc:sldMk cId="1356112453" sldId="399"/>
            <ac:graphicFrameMk id="8" creationId="{14588410-20CE-4C28-8262-8A529F06CA56}"/>
          </ac:graphicFrameMkLst>
        </pc:graphicFrameChg>
      </pc:sldChg>
      <pc:sldChg chg="modSp">
        <pc:chgData name="Louise Pezzaioli" userId="360b41a0-b242-48d2-b707-f5fa57585d53" providerId="ADAL" clId="{28A44182-A4F3-42BB-8C80-AF95BCD8564F}" dt="2019-07-01T09:59:26.316" v="198" actId="20577"/>
        <pc:sldMkLst>
          <pc:docMk/>
          <pc:sldMk cId="3571290044" sldId="400"/>
        </pc:sldMkLst>
        <pc:spChg chg="mod">
          <ac:chgData name="Louise Pezzaioli" userId="360b41a0-b242-48d2-b707-f5fa57585d53" providerId="ADAL" clId="{28A44182-A4F3-42BB-8C80-AF95BCD8564F}" dt="2019-07-01T09:59:26.316" v="198" actId="20577"/>
          <ac:spMkLst>
            <pc:docMk/>
            <pc:sldMk cId="3571290044" sldId="400"/>
            <ac:spMk id="19" creationId="{5252A847-DE45-4FA3-A1F8-EEBEB845FF8E}"/>
          </ac:spMkLst>
        </pc:spChg>
      </pc:sldChg>
      <pc:sldChg chg="modSp">
        <pc:chgData name="Louise Pezzaioli" userId="360b41a0-b242-48d2-b707-f5fa57585d53" providerId="ADAL" clId="{28A44182-A4F3-42BB-8C80-AF95BCD8564F}" dt="2019-07-01T09:59:35.396" v="208" actId="20577"/>
        <pc:sldMkLst>
          <pc:docMk/>
          <pc:sldMk cId="4276380669" sldId="403"/>
        </pc:sldMkLst>
        <pc:spChg chg="mod">
          <ac:chgData name="Louise Pezzaioli" userId="360b41a0-b242-48d2-b707-f5fa57585d53" providerId="ADAL" clId="{28A44182-A4F3-42BB-8C80-AF95BCD8564F}" dt="2019-07-01T09:59:35.396" v="208" actId="20577"/>
          <ac:spMkLst>
            <pc:docMk/>
            <pc:sldMk cId="4276380669" sldId="403"/>
            <ac:spMk id="19" creationId="{5252A847-DE45-4FA3-A1F8-EEBEB845FF8E}"/>
          </ac:spMkLst>
        </pc:spChg>
      </pc:sldChg>
      <pc:sldChg chg="modSp">
        <pc:chgData name="Louise Pezzaioli" userId="360b41a0-b242-48d2-b707-f5fa57585d53" providerId="ADAL" clId="{28A44182-A4F3-42BB-8C80-AF95BCD8564F}" dt="2019-07-01T10:00:12.660" v="253" actId="20577"/>
        <pc:sldMkLst>
          <pc:docMk/>
          <pc:sldMk cId="308754120" sldId="404"/>
        </pc:sldMkLst>
        <pc:spChg chg="mod">
          <ac:chgData name="Louise Pezzaioli" userId="360b41a0-b242-48d2-b707-f5fa57585d53" providerId="ADAL" clId="{28A44182-A4F3-42BB-8C80-AF95BCD8564F}" dt="2019-07-01T10:00:12.660" v="253" actId="20577"/>
          <ac:spMkLst>
            <pc:docMk/>
            <pc:sldMk cId="308754120" sldId="404"/>
            <ac:spMk id="19" creationId="{5252A847-DE45-4FA3-A1F8-EEBEB845FF8E}"/>
          </ac:spMkLst>
        </pc:spChg>
      </pc:sldChg>
    </pc:docChg>
  </pc:docChgLst>
  <pc:docChgLst>
    <pc:chgData name="Claire Walker" userId="ea9b7a16-6533-4bfc-968f-2b771b65ab59" providerId="ADAL" clId="{DEFC39ED-B526-4555-997A-FCCCF22DD08B}"/>
    <pc:docChg chg="undo custSel addSld delSld modSld delMainMaster">
      <pc:chgData name="Claire Walker" userId="ea9b7a16-6533-4bfc-968f-2b771b65ab59" providerId="ADAL" clId="{DEFC39ED-B526-4555-997A-FCCCF22DD08B}" dt="2019-07-04T08:49:16.723" v="72" actId="20577"/>
      <pc:docMkLst>
        <pc:docMk/>
      </pc:docMkLst>
      <pc:sldChg chg="addSp modSp">
        <pc:chgData name="Claire Walker" userId="ea9b7a16-6533-4bfc-968f-2b771b65ab59" providerId="ADAL" clId="{DEFC39ED-B526-4555-997A-FCCCF22DD08B}" dt="2019-07-04T08:45:27.951" v="3"/>
        <pc:sldMkLst>
          <pc:docMk/>
          <pc:sldMk cId="2637481266" sldId="256"/>
        </pc:sldMkLst>
        <pc:spChg chg="mod">
          <ac:chgData name="Claire Walker" userId="ea9b7a16-6533-4bfc-968f-2b771b65ab59" providerId="ADAL" clId="{DEFC39ED-B526-4555-997A-FCCCF22DD08B}" dt="2019-07-04T08:45:24.074" v="2"/>
          <ac:spMkLst>
            <pc:docMk/>
            <pc:sldMk cId="2637481266" sldId="256"/>
            <ac:spMk id="19" creationId="{5252A847-DE45-4FA3-A1F8-EEBEB845FF8E}"/>
          </ac:spMkLst>
        </pc:spChg>
        <pc:picChg chg="add">
          <ac:chgData name="Claire Walker" userId="ea9b7a16-6533-4bfc-968f-2b771b65ab59" providerId="ADAL" clId="{DEFC39ED-B526-4555-997A-FCCCF22DD08B}" dt="2019-07-04T08:45:27.951" v="3"/>
          <ac:picMkLst>
            <pc:docMk/>
            <pc:sldMk cId="2637481266" sldId="256"/>
            <ac:picMk id="6" creationId="{AD9C0A91-F327-4146-9799-323EB27262FB}"/>
          </ac:picMkLst>
        </pc:picChg>
      </pc:sldChg>
      <pc:sldChg chg="addSp delSp">
        <pc:chgData name="Claire Walker" userId="ea9b7a16-6533-4bfc-968f-2b771b65ab59" providerId="ADAL" clId="{DEFC39ED-B526-4555-997A-FCCCF22DD08B}" dt="2019-07-04T08:48:02" v="53"/>
        <pc:sldMkLst>
          <pc:docMk/>
          <pc:sldMk cId="36917022" sldId="360"/>
        </pc:sldMkLst>
        <pc:graphicFrameChg chg="del">
          <ac:chgData name="Claire Walker" userId="ea9b7a16-6533-4bfc-968f-2b771b65ab59" providerId="ADAL" clId="{DEFC39ED-B526-4555-997A-FCCCF22DD08B}" dt="2019-07-04T08:48:01.183" v="52" actId="478"/>
          <ac:graphicFrameMkLst>
            <pc:docMk/>
            <pc:sldMk cId="36917022" sldId="360"/>
            <ac:graphicFrameMk id="6" creationId="{8BF2388B-F517-4C3C-82EE-97567163CF13}"/>
          </ac:graphicFrameMkLst>
        </pc:graphicFrameChg>
        <pc:graphicFrameChg chg="add">
          <ac:chgData name="Claire Walker" userId="ea9b7a16-6533-4bfc-968f-2b771b65ab59" providerId="ADAL" clId="{DEFC39ED-B526-4555-997A-FCCCF22DD08B}" dt="2019-07-04T08:48:02" v="53"/>
          <ac:graphicFrameMkLst>
            <pc:docMk/>
            <pc:sldMk cId="36917022" sldId="360"/>
            <ac:graphicFrameMk id="7" creationId="{72EBFE1F-051B-4E5B-B4F1-B6551266975C}"/>
          </ac:graphicFrameMkLst>
        </pc:graphicFrameChg>
      </pc:sldChg>
      <pc:sldChg chg="modSp">
        <pc:chgData name="Claire Walker" userId="ea9b7a16-6533-4bfc-968f-2b771b65ab59" providerId="ADAL" clId="{DEFC39ED-B526-4555-997A-FCCCF22DD08B}" dt="2019-07-04T08:49:12.132" v="71" actId="20577"/>
        <pc:sldMkLst>
          <pc:docMk/>
          <pc:sldMk cId="310986706" sldId="386"/>
        </pc:sldMkLst>
        <pc:spChg chg="mod">
          <ac:chgData name="Claire Walker" userId="ea9b7a16-6533-4bfc-968f-2b771b65ab59" providerId="ADAL" clId="{DEFC39ED-B526-4555-997A-FCCCF22DD08B}" dt="2019-07-04T08:49:12.132" v="71" actId="20577"/>
          <ac:spMkLst>
            <pc:docMk/>
            <pc:sldMk cId="310986706" sldId="386"/>
            <ac:spMk id="19" creationId="{5252A847-DE45-4FA3-A1F8-EEBEB845FF8E}"/>
          </ac:spMkLst>
        </pc:spChg>
      </pc:sldChg>
      <pc:sldChg chg="modSp">
        <pc:chgData name="Claire Walker" userId="ea9b7a16-6533-4bfc-968f-2b771b65ab59" providerId="ADAL" clId="{DEFC39ED-B526-4555-997A-FCCCF22DD08B}" dt="2019-07-04T08:46:39.923" v="25" actId="20577"/>
        <pc:sldMkLst>
          <pc:docMk/>
          <pc:sldMk cId="1649286461" sldId="392"/>
        </pc:sldMkLst>
        <pc:spChg chg="mod">
          <ac:chgData name="Claire Walker" userId="ea9b7a16-6533-4bfc-968f-2b771b65ab59" providerId="ADAL" clId="{DEFC39ED-B526-4555-997A-FCCCF22DD08B}" dt="2019-07-04T08:46:39.923" v="25" actId="20577"/>
          <ac:spMkLst>
            <pc:docMk/>
            <pc:sldMk cId="1649286461" sldId="392"/>
            <ac:spMk id="19" creationId="{5252A847-DE45-4FA3-A1F8-EEBEB845FF8E}"/>
          </ac:spMkLst>
        </pc:spChg>
      </pc:sldChg>
      <pc:sldChg chg="modSp">
        <pc:chgData name="Claire Walker" userId="ea9b7a16-6533-4bfc-968f-2b771b65ab59" providerId="ADAL" clId="{DEFC39ED-B526-4555-997A-FCCCF22DD08B}" dt="2019-07-04T08:47:51.297" v="51" actId="14100"/>
        <pc:sldMkLst>
          <pc:docMk/>
          <pc:sldMk cId="541606838" sldId="393"/>
        </pc:sldMkLst>
        <pc:graphicFrameChg chg="mod ord modGraphic">
          <ac:chgData name="Claire Walker" userId="ea9b7a16-6533-4bfc-968f-2b771b65ab59" providerId="ADAL" clId="{DEFC39ED-B526-4555-997A-FCCCF22DD08B}" dt="2019-07-04T08:47:37.800" v="48" actId="167"/>
          <ac:graphicFrameMkLst>
            <pc:docMk/>
            <pc:sldMk cId="541606838" sldId="393"/>
            <ac:graphicFrameMk id="6" creationId="{8BF2388B-F517-4C3C-82EE-97567163CF13}"/>
          </ac:graphicFrameMkLst>
        </pc:graphicFrameChg>
        <pc:cxnChg chg="mod ord">
          <ac:chgData name="Claire Walker" userId="ea9b7a16-6533-4bfc-968f-2b771b65ab59" providerId="ADAL" clId="{DEFC39ED-B526-4555-997A-FCCCF22DD08B}" dt="2019-07-04T08:47:51.297" v="51" actId="14100"/>
          <ac:cxnSpMkLst>
            <pc:docMk/>
            <pc:sldMk cId="541606838" sldId="393"/>
            <ac:cxnSpMk id="3" creationId="{DF86E702-AC5F-4011-A751-EE46F1F4ADF5}"/>
          </ac:cxnSpMkLst>
        </pc:cxnChg>
        <pc:cxnChg chg="mod ord">
          <ac:chgData name="Claire Walker" userId="ea9b7a16-6533-4bfc-968f-2b771b65ab59" providerId="ADAL" clId="{DEFC39ED-B526-4555-997A-FCCCF22DD08B}" dt="2019-07-04T08:47:51.297" v="51" actId="14100"/>
          <ac:cxnSpMkLst>
            <pc:docMk/>
            <pc:sldMk cId="541606838" sldId="393"/>
            <ac:cxnSpMk id="12" creationId="{30F28A34-286C-4C3C-944A-AD17FF378BD5}"/>
          </ac:cxnSpMkLst>
        </pc:cxnChg>
        <pc:cxnChg chg="mod ord">
          <ac:chgData name="Claire Walker" userId="ea9b7a16-6533-4bfc-968f-2b771b65ab59" providerId="ADAL" clId="{DEFC39ED-B526-4555-997A-FCCCF22DD08B}" dt="2019-07-04T08:47:51.297" v="51" actId="14100"/>
          <ac:cxnSpMkLst>
            <pc:docMk/>
            <pc:sldMk cId="541606838" sldId="393"/>
            <ac:cxnSpMk id="13" creationId="{326FDA47-CA71-42C1-A440-E73BC8C3B228}"/>
          </ac:cxnSpMkLst>
        </pc:cxnChg>
      </pc:sldChg>
      <pc:sldChg chg="modSp">
        <pc:chgData name="Claire Walker" userId="ea9b7a16-6533-4bfc-968f-2b771b65ab59" providerId="ADAL" clId="{DEFC39ED-B526-4555-997A-FCCCF22DD08B}" dt="2019-07-04T08:48:24.491" v="62" actId="20577"/>
        <pc:sldMkLst>
          <pc:docMk/>
          <pc:sldMk cId="2787807372" sldId="397"/>
        </pc:sldMkLst>
        <pc:spChg chg="mod">
          <ac:chgData name="Claire Walker" userId="ea9b7a16-6533-4bfc-968f-2b771b65ab59" providerId="ADAL" clId="{DEFC39ED-B526-4555-997A-FCCCF22DD08B}" dt="2019-07-04T08:48:24.491" v="62" actId="20577"/>
          <ac:spMkLst>
            <pc:docMk/>
            <pc:sldMk cId="2787807372" sldId="397"/>
            <ac:spMk id="19" creationId="{5252A847-DE45-4FA3-A1F8-EEBEB845FF8E}"/>
          </ac:spMkLst>
        </pc:spChg>
      </pc:sldChg>
      <pc:sldChg chg="modSp">
        <pc:chgData name="Claire Walker" userId="ea9b7a16-6533-4bfc-968f-2b771b65ab59" providerId="ADAL" clId="{DEFC39ED-B526-4555-997A-FCCCF22DD08B}" dt="2019-07-04T08:48:39.233" v="68" actId="20577"/>
        <pc:sldMkLst>
          <pc:docMk/>
          <pc:sldMk cId="1356112453" sldId="399"/>
        </pc:sldMkLst>
        <pc:spChg chg="mod">
          <ac:chgData name="Claire Walker" userId="ea9b7a16-6533-4bfc-968f-2b771b65ab59" providerId="ADAL" clId="{DEFC39ED-B526-4555-997A-FCCCF22DD08B}" dt="2019-07-04T08:48:39.233" v="68" actId="20577"/>
          <ac:spMkLst>
            <pc:docMk/>
            <pc:sldMk cId="1356112453" sldId="399"/>
            <ac:spMk id="19" creationId="{5252A847-DE45-4FA3-A1F8-EEBEB845FF8E}"/>
          </ac:spMkLst>
        </pc:spChg>
      </pc:sldChg>
      <pc:sldChg chg="modSp">
        <pc:chgData name="Claire Walker" userId="ea9b7a16-6533-4bfc-968f-2b771b65ab59" providerId="ADAL" clId="{DEFC39ED-B526-4555-997A-FCCCF22DD08B}" dt="2019-07-04T08:49:16.723" v="72" actId="20577"/>
        <pc:sldMkLst>
          <pc:docMk/>
          <pc:sldMk cId="1031536622" sldId="401"/>
        </pc:sldMkLst>
        <pc:spChg chg="mod">
          <ac:chgData name="Claire Walker" userId="ea9b7a16-6533-4bfc-968f-2b771b65ab59" providerId="ADAL" clId="{DEFC39ED-B526-4555-997A-FCCCF22DD08B}" dt="2019-07-04T08:49:16.723" v="72" actId="20577"/>
          <ac:spMkLst>
            <pc:docMk/>
            <pc:sldMk cId="1031536622" sldId="401"/>
            <ac:spMk id="19" creationId="{5252A847-DE45-4FA3-A1F8-EEBEB845FF8E}"/>
          </ac:spMkLst>
        </pc:spChg>
      </pc:sldChg>
      <pc:sldChg chg="del">
        <pc:chgData name="Claire Walker" userId="ea9b7a16-6533-4bfc-968f-2b771b65ab59" providerId="ADAL" clId="{DEFC39ED-B526-4555-997A-FCCCF22DD08B}" dt="2019-07-04T08:45:29.711" v="4" actId="2696"/>
        <pc:sldMkLst>
          <pc:docMk/>
          <pc:sldMk cId="3844832371" sldId="411"/>
        </pc:sldMkLst>
      </pc:sldChg>
      <pc:sldChg chg="add">
        <pc:chgData name="Claire Walker" userId="ea9b7a16-6533-4bfc-968f-2b771b65ab59" providerId="ADAL" clId="{DEFC39ED-B526-4555-997A-FCCCF22DD08B}" dt="2019-07-04T08:45:12.784" v="0"/>
        <pc:sldMkLst>
          <pc:docMk/>
          <pc:sldMk cId="2330944421" sldId="412"/>
        </pc:sldMkLst>
      </pc:sldChg>
      <pc:sldMasterChg chg="del delSldLayout">
        <pc:chgData name="Claire Walker" userId="ea9b7a16-6533-4bfc-968f-2b771b65ab59" providerId="ADAL" clId="{DEFC39ED-B526-4555-997A-FCCCF22DD08B}" dt="2019-07-04T08:45:29.845" v="16" actId="2696"/>
        <pc:sldMasterMkLst>
          <pc:docMk/>
          <pc:sldMasterMk cId="3243784918" sldId="2147483672"/>
        </pc:sldMasterMkLst>
        <pc:sldLayoutChg chg="del">
          <pc:chgData name="Claire Walker" userId="ea9b7a16-6533-4bfc-968f-2b771b65ab59" providerId="ADAL" clId="{DEFC39ED-B526-4555-997A-FCCCF22DD08B}" dt="2019-07-04T08:45:29.711" v="5" actId="2696"/>
          <pc:sldLayoutMkLst>
            <pc:docMk/>
            <pc:sldMasterMk cId="3243784918" sldId="2147483672"/>
            <pc:sldLayoutMk cId="305737677" sldId="2147483673"/>
          </pc:sldLayoutMkLst>
        </pc:sldLayoutChg>
        <pc:sldLayoutChg chg="del">
          <pc:chgData name="Claire Walker" userId="ea9b7a16-6533-4bfc-968f-2b771b65ab59" providerId="ADAL" clId="{DEFC39ED-B526-4555-997A-FCCCF22DD08B}" dt="2019-07-04T08:45:29.715" v="6" actId="2696"/>
          <pc:sldLayoutMkLst>
            <pc:docMk/>
            <pc:sldMasterMk cId="3243784918" sldId="2147483672"/>
            <pc:sldLayoutMk cId="1082654336" sldId="2147483674"/>
          </pc:sldLayoutMkLst>
        </pc:sldLayoutChg>
        <pc:sldLayoutChg chg="del">
          <pc:chgData name="Claire Walker" userId="ea9b7a16-6533-4bfc-968f-2b771b65ab59" providerId="ADAL" clId="{DEFC39ED-B526-4555-997A-FCCCF22DD08B}" dt="2019-07-04T08:45:29.719" v="7" actId="2696"/>
          <pc:sldLayoutMkLst>
            <pc:docMk/>
            <pc:sldMasterMk cId="3243784918" sldId="2147483672"/>
            <pc:sldLayoutMk cId="3828364273" sldId="2147483675"/>
          </pc:sldLayoutMkLst>
        </pc:sldLayoutChg>
        <pc:sldLayoutChg chg="del">
          <pc:chgData name="Claire Walker" userId="ea9b7a16-6533-4bfc-968f-2b771b65ab59" providerId="ADAL" clId="{DEFC39ED-B526-4555-997A-FCCCF22DD08B}" dt="2019-07-04T08:45:29.719" v="8" actId="2696"/>
          <pc:sldLayoutMkLst>
            <pc:docMk/>
            <pc:sldMasterMk cId="3243784918" sldId="2147483672"/>
            <pc:sldLayoutMk cId="1878347056" sldId="2147483676"/>
          </pc:sldLayoutMkLst>
        </pc:sldLayoutChg>
        <pc:sldLayoutChg chg="del">
          <pc:chgData name="Claire Walker" userId="ea9b7a16-6533-4bfc-968f-2b771b65ab59" providerId="ADAL" clId="{DEFC39ED-B526-4555-997A-FCCCF22DD08B}" dt="2019-07-04T08:45:29.723" v="9" actId="2696"/>
          <pc:sldLayoutMkLst>
            <pc:docMk/>
            <pc:sldMasterMk cId="3243784918" sldId="2147483672"/>
            <pc:sldLayoutMk cId="1665478672" sldId="2147483677"/>
          </pc:sldLayoutMkLst>
        </pc:sldLayoutChg>
        <pc:sldLayoutChg chg="del">
          <pc:chgData name="Claire Walker" userId="ea9b7a16-6533-4bfc-968f-2b771b65ab59" providerId="ADAL" clId="{DEFC39ED-B526-4555-997A-FCCCF22DD08B}" dt="2019-07-04T08:45:29.727" v="10" actId="2696"/>
          <pc:sldLayoutMkLst>
            <pc:docMk/>
            <pc:sldMasterMk cId="3243784918" sldId="2147483672"/>
            <pc:sldLayoutMk cId="3613853819" sldId="2147483678"/>
          </pc:sldLayoutMkLst>
        </pc:sldLayoutChg>
        <pc:sldLayoutChg chg="del">
          <pc:chgData name="Claire Walker" userId="ea9b7a16-6533-4bfc-968f-2b771b65ab59" providerId="ADAL" clId="{DEFC39ED-B526-4555-997A-FCCCF22DD08B}" dt="2019-07-04T08:45:29.731" v="11" actId="2696"/>
          <pc:sldLayoutMkLst>
            <pc:docMk/>
            <pc:sldMasterMk cId="3243784918" sldId="2147483672"/>
            <pc:sldLayoutMk cId="50007996" sldId="2147483679"/>
          </pc:sldLayoutMkLst>
        </pc:sldLayoutChg>
        <pc:sldLayoutChg chg="del">
          <pc:chgData name="Claire Walker" userId="ea9b7a16-6533-4bfc-968f-2b771b65ab59" providerId="ADAL" clId="{DEFC39ED-B526-4555-997A-FCCCF22DD08B}" dt="2019-07-04T08:45:29.735" v="12" actId="2696"/>
          <pc:sldLayoutMkLst>
            <pc:docMk/>
            <pc:sldMasterMk cId="3243784918" sldId="2147483672"/>
            <pc:sldLayoutMk cId="3113896997" sldId="2147483680"/>
          </pc:sldLayoutMkLst>
        </pc:sldLayoutChg>
        <pc:sldLayoutChg chg="del">
          <pc:chgData name="Claire Walker" userId="ea9b7a16-6533-4bfc-968f-2b771b65ab59" providerId="ADAL" clId="{DEFC39ED-B526-4555-997A-FCCCF22DD08B}" dt="2019-07-04T08:45:29.735" v="13" actId="2696"/>
          <pc:sldLayoutMkLst>
            <pc:docMk/>
            <pc:sldMasterMk cId="3243784918" sldId="2147483672"/>
            <pc:sldLayoutMk cId="1862836798" sldId="2147483681"/>
          </pc:sldLayoutMkLst>
        </pc:sldLayoutChg>
        <pc:sldLayoutChg chg="del">
          <pc:chgData name="Claire Walker" userId="ea9b7a16-6533-4bfc-968f-2b771b65ab59" providerId="ADAL" clId="{DEFC39ED-B526-4555-997A-FCCCF22DD08B}" dt="2019-07-04T08:45:29.739" v="14" actId="2696"/>
          <pc:sldLayoutMkLst>
            <pc:docMk/>
            <pc:sldMasterMk cId="3243784918" sldId="2147483672"/>
            <pc:sldLayoutMk cId="1034060183" sldId="2147483682"/>
          </pc:sldLayoutMkLst>
        </pc:sldLayoutChg>
        <pc:sldLayoutChg chg="del">
          <pc:chgData name="Claire Walker" userId="ea9b7a16-6533-4bfc-968f-2b771b65ab59" providerId="ADAL" clId="{DEFC39ED-B526-4555-997A-FCCCF22DD08B}" dt="2019-07-04T08:45:29.743" v="15" actId="2696"/>
          <pc:sldLayoutMkLst>
            <pc:docMk/>
            <pc:sldMasterMk cId="3243784918" sldId="2147483672"/>
            <pc:sldLayoutMk cId="1490458055"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04/07/2019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04/07/2019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04/07/2019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04/07/2019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content-domain-filter/?fwp_contentdomain=2g2.3" TargetMode="External"/><Relationship Id="rId3" Type="http://schemas.openxmlformats.org/officeDocument/2006/relationships/hyperlink" Target="https://classroomsecrets.co.uk/content-domain-filter/?fwp_contentdomain=2g5.2" TargetMode="External"/><Relationship Id="rId7" Type="http://schemas.openxmlformats.org/officeDocument/2006/relationships/hyperlink" Target="https://classroomsecrets.co.uk/content-domain-filter/?fwp_contentdomain=2g2.2" TargetMode="External"/><Relationship Id="rId12" Type="http://schemas.openxmlformats.org/officeDocument/2006/relationships/hyperlink" Target="https://classroomsecrets.co.uk/sentence-year-3-ready-write-resource-pack/"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2g5.3" TargetMode="External"/><Relationship Id="rId11" Type="http://schemas.openxmlformats.org/officeDocument/2006/relationships/hyperlink" Target="https://classroomsecrets.co.uk/search/?fwp_topic=gps-scheme-of-work" TargetMode="External"/><Relationship Id="rId5" Type="http://schemas.openxmlformats.org/officeDocument/2006/relationships/hyperlink" Target="https://classroomsecrets.co.uk/content-domain-filter/?fwp_contentdomain=2g5.4" TargetMode="External"/><Relationship Id="rId10" Type="http://schemas.openxmlformats.org/officeDocument/2006/relationships/hyperlink" Target="https://classroomsecrets.co.uk/content-domain-filter/?fwp_contentdomain=2g2.1" TargetMode="External"/><Relationship Id="rId4" Type="http://schemas.openxmlformats.org/officeDocument/2006/relationships/hyperlink" Target="https://classroomsecrets.co.uk/content-domain-filter/?fwp_contentdomain=2g5.1" TargetMode="External"/><Relationship Id="rId9" Type="http://schemas.openxmlformats.org/officeDocument/2006/relationships/hyperlink" Target="https://classroomsecrets.co.uk/content-domain-filter/?fwp_contentdomain=2g2.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p>
          <a:p>
            <a:pPr lvl="0" algn="ctr"/>
            <a:endParaRPr lang="en-GB" sz="1600" b="1" dirty="0">
              <a:solidFill>
                <a:prstClr val="black"/>
              </a:solidFill>
              <a:latin typeface="Century Gothic" panose="020B0502020202020204" pitchFamily="34" charset="0"/>
            </a:endParaRPr>
          </a:p>
        </p:txBody>
      </p:sp>
      <p:pic>
        <p:nvPicPr>
          <p:cNvPr id="6" name="Picture 5">
            <a:extLst>
              <a:ext uri="{FF2B5EF4-FFF2-40B4-BE49-F238E27FC236}">
                <a16:creationId xmlns:a16="http://schemas.microsoft.com/office/drawing/2014/main" id="{AD9C0A91-F327-4146-9799-323EB27262FB}"/>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sentences that are commands then add the missing punctuation to each sentence.</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id="{719E20E0-4B6E-4495-A450-30C9A9AB642F}"/>
              </a:ext>
            </a:extLst>
          </p:cNvPr>
          <p:cNvGraphicFramePr>
            <a:graphicFrameLocks noGrp="1"/>
          </p:cNvGraphicFramePr>
          <p:nvPr>
            <p:extLst>
              <p:ext uri="{D42A27DB-BD31-4B8C-83A1-F6EECF244321}">
                <p14:modId xmlns:p14="http://schemas.microsoft.com/office/powerpoint/2010/main" val="1548678937"/>
              </p:ext>
            </p:extLst>
          </p:nvPr>
        </p:nvGraphicFramePr>
        <p:xfrm>
          <a:off x="581954" y="1874304"/>
          <a:ext cx="7376602" cy="3407347"/>
        </p:xfrm>
        <a:graphic>
          <a:graphicData uri="http://schemas.openxmlformats.org/drawingml/2006/table">
            <a:tbl>
              <a:tblPr firstRow="1" bandRow="1">
                <a:tableStyleId>{5940675A-B579-460E-94D1-54222C63F5DA}</a:tableStyleId>
              </a:tblPr>
              <a:tblGrid>
                <a:gridCol w="6442855">
                  <a:extLst>
                    <a:ext uri="{9D8B030D-6E8A-4147-A177-3AD203B41FA5}">
                      <a16:colId xmlns:a16="http://schemas.microsoft.com/office/drawing/2014/main" val="1505753625"/>
                    </a:ext>
                  </a:extLst>
                </a:gridCol>
                <a:gridCol w="933747">
                  <a:extLst>
                    <a:ext uri="{9D8B030D-6E8A-4147-A177-3AD203B41FA5}">
                      <a16:colId xmlns:a16="http://schemas.microsoft.com/office/drawing/2014/main" val="1672718650"/>
                    </a:ext>
                  </a:extLst>
                </a:gridCol>
              </a:tblGrid>
              <a:tr h="933747">
                <a:tc>
                  <a:txBody>
                    <a:bodyPr/>
                    <a:lstStyle/>
                    <a:p>
                      <a:pPr algn="l"/>
                      <a:r>
                        <a:rPr lang="en-GB" sz="3100" b="1" dirty="0">
                          <a:solidFill>
                            <a:srgbClr val="FF0000"/>
                          </a:solidFill>
                          <a:latin typeface="Century Gothic" panose="020B0502020202020204" pitchFamily="34" charset="0"/>
                        </a:rPr>
                        <a:t>Draw the shapes very carefully.</a:t>
                      </a:r>
                    </a:p>
                  </a:txBody>
                  <a:tcPr marL="237172" marR="237172" marT="118587" marB="118587"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100" b="1" dirty="0">
                          <a:solidFill>
                            <a:srgbClr val="FF0000"/>
                          </a:solidFill>
                          <a:latin typeface="Century Gothic" panose="020B0502020202020204" pitchFamily="34" charset="0"/>
                          <a:sym typeface="Wingdings" panose="05000000000000000000" pitchFamily="2" charset="2"/>
                        </a:rPr>
                        <a:t></a:t>
                      </a:r>
                      <a:endParaRPr lang="en-GB" sz="3100" b="1" dirty="0">
                        <a:solidFill>
                          <a:srgbClr val="FF0000"/>
                        </a:solidFill>
                        <a:latin typeface="Century Gothic" panose="020B0502020202020204" pitchFamily="34" charset="0"/>
                      </a:endParaRPr>
                    </a:p>
                  </a:txBody>
                  <a:tcPr marL="237172" marR="237172" marT="118587" marB="118587"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237448"/>
                  </a:ext>
                </a:extLst>
              </a:tr>
              <a:tr h="303053">
                <a:tc>
                  <a:txBody>
                    <a:bodyPr/>
                    <a:lstStyle/>
                    <a:p>
                      <a:pPr algn="l"/>
                      <a:endParaRPr lang="en-GB" sz="100" b="1" dirty="0">
                        <a:solidFill>
                          <a:srgbClr val="FF0000"/>
                        </a:solidFill>
                        <a:latin typeface="Century Gothic" panose="020B0502020202020204" pitchFamily="34" charset="0"/>
                      </a:endParaRPr>
                    </a:p>
                  </a:txBody>
                  <a:tcPr marL="237172" marR="237172" marT="118587" marB="11858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237172" marR="237172" marT="118587" marB="118587"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7525180"/>
                  </a:ext>
                </a:extLst>
              </a:tr>
              <a:tr h="933747">
                <a:tc>
                  <a:txBody>
                    <a:bodyPr/>
                    <a:lstStyle/>
                    <a:p>
                      <a:pPr algn="l"/>
                      <a:r>
                        <a:rPr lang="en-GB" sz="3100" b="1" dirty="0">
                          <a:solidFill>
                            <a:srgbClr val="FF0000"/>
                          </a:solidFill>
                          <a:latin typeface="Century Gothic" panose="020B0502020202020204" pitchFamily="34" charset="0"/>
                        </a:rPr>
                        <a:t>Use a ruler and a sharp pencil.</a:t>
                      </a:r>
                    </a:p>
                  </a:txBody>
                  <a:tcPr marL="237172" marR="237172" marT="118587" marB="118587"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100" b="1" dirty="0">
                          <a:solidFill>
                            <a:srgbClr val="FF0000"/>
                          </a:solidFill>
                          <a:latin typeface="Century Gothic" panose="020B0502020202020204" pitchFamily="34" charset="0"/>
                          <a:sym typeface="Wingdings" panose="05000000000000000000" pitchFamily="2" charset="2"/>
                        </a:rPr>
                        <a:t></a:t>
                      </a:r>
                      <a:endParaRPr lang="en-GB" sz="3100" b="1" dirty="0">
                        <a:latin typeface="Century Gothic" panose="020B0502020202020204" pitchFamily="34" charset="0"/>
                      </a:endParaRPr>
                    </a:p>
                  </a:txBody>
                  <a:tcPr marL="237172" marR="237172" marT="118587" marB="118587"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095110"/>
                  </a:ext>
                </a:extLst>
              </a:tr>
              <a:tr h="303053">
                <a:tc>
                  <a:txBody>
                    <a:bodyPr/>
                    <a:lstStyle/>
                    <a:p>
                      <a:pPr algn="l"/>
                      <a:endParaRPr lang="en-GB" sz="100" b="1" dirty="0">
                        <a:latin typeface="Century Gothic" panose="020B0502020202020204" pitchFamily="34" charset="0"/>
                      </a:endParaRPr>
                    </a:p>
                  </a:txBody>
                  <a:tcPr marL="237172" marR="237172" marT="118587" marB="11858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237172" marR="237172" marT="118587" marB="118587"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7739498"/>
                  </a:ext>
                </a:extLst>
              </a:tr>
              <a:tr h="933747">
                <a:tc>
                  <a:txBody>
                    <a:bodyPr/>
                    <a:lstStyle/>
                    <a:p>
                      <a:pPr algn="l"/>
                      <a:r>
                        <a:rPr lang="en-GB" sz="3100" b="1" dirty="0">
                          <a:solidFill>
                            <a:schemeClr val="bg2">
                              <a:lumMod val="50000"/>
                            </a:schemeClr>
                          </a:solidFill>
                          <a:latin typeface="Century Gothic" panose="020B0502020202020204" pitchFamily="34" charset="0"/>
                        </a:rPr>
                        <a:t>What shapes have you drawn</a:t>
                      </a:r>
                      <a:r>
                        <a:rPr lang="en-GB" sz="3100" b="1" dirty="0">
                          <a:solidFill>
                            <a:srgbClr val="FF0000"/>
                          </a:solidFill>
                          <a:latin typeface="Century Gothic" panose="020B0502020202020204" pitchFamily="34" charset="0"/>
                        </a:rPr>
                        <a:t>?</a:t>
                      </a:r>
                    </a:p>
                  </a:txBody>
                  <a:tcPr marL="237172" marR="237172" marT="118587" marB="118587" anchor="ctr">
                    <a:lnL w="12700" cmpd="sng">
                      <a:noFill/>
                    </a:lnL>
                    <a:lnR w="28575" cap="flat" cmpd="sng" algn="ctr">
                      <a:solidFill>
                        <a:schemeClr val="bg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100" b="1" dirty="0">
                        <a:latin typeface="Century Gothic" panose="020B0502020202020204" pitchFamily="34" charset="0"/>
                      </a:endParaRPr>
                    </a:p>
                  </a:txBody>
                  <a:tcPr marL="237172" marR="237172" marT="118587" marB="118587"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3539110"/>
                  </a:ext>
                </a:extLst>
              </a:tr>
            </a:tbl>
          </a:graphicData>
        </a:graphic>
      </p:graphicFrame>
    </p:spTree>
    <p:extLst>
      <p:ext uri="{BB962C8B-B14F-4D97-AF65-F5344CB8AC3E}">
        <p14:creationId xmlns:p14="http://schemas.microsoft.com/office/powerpoint/2010/main" val="327415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Rearrange the words to create a question sentence. Use the correct punctuation.</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8F368AB4-DA52-4C0C-A1FA-E83DAF1ECA21}"/>
              </a:ext>
            </a:extLst>
          </p:cNvPr>
          <p:cNvGraphicFramePr>
            <a:graphicFrameLocks noGrp="1"/>
          </p:cNvGraphicFramePr>
          <p:nvPr>
            <p:extLst>
              <p:ext uri="{D42A27DB-BD31-4B8C-83A1-F6EECF244321}">
                <p14:modId xmlns:p14="http://schemas.microsoft.com/office/powerpoint/2010/main" val="3746537991"/>
              </p:ext>
            </p:extLst>
          </p:nvPr>
        </p:nvGraphicFramePr>
        <p:xfrm>
          <a:off x="580031" y="1929558"/>
          <a:ext cx="7977115" cy="655092"/>
        </p:xfrm>
        <a:graphic>
          <a:graphicData uri="http://schemas.openxmlformats.org/drawingml/2006/table">
            <a:tbl>
              <a:tblPr firstRow="1" bandRow="1">
                <a:tableStyleId>{5940675A-B579-460E-94D1-54222C63F5DA}</a:tableStyleId>
              </a:tblPr>
              <a:tblGrid>
                <a:gridCol w="1092341">
                  <a:extLst>
                    <a:ext uri="{9D8B030D-6E8A-4147-A177-3AD203B41FA5}">
                      <a16:colId xmlns:a16="http://schemas.microsoft.com/office/drawing/2014/main" val="1407049073"/>
                    </a:ext>
                  </a:extLst>
                </a:gridCol>
                <a:gridCol w="1391375">
                  <a:extLst>
                    <a:ext uri="{9D8B030D-6E8A-4147-A177-3AD203B41FA5}">
                      <a16:colId xmlns:a16="http://schemas.microsoft.com/office/drawing/2014/main" val="2399688739"/>
                    </a:ext>
                  </a:extLst>
                </a:gridCol>
                <a:gridCol w="1199459">
                  <a:extLst>
                    <a:ext uri="{9D8B030D-6E8A-4147-A177-3AD203B41FA5}">
                      <a16:colId xmlns:a16="http://schemas.microsoft.com/office/drawing/2014/main" val="3377663114"/>
                    </a:ext>
                  </a:extLst>
                </a:gridCol>
                <a:gridCol w="1727224">
                  <a:extLst>
                    <a:ext uri="{9D8B030D-6E8A-4147-A177-3AD203B41FA5}">
                      <a16:colId xmlns:a16="http://schemas.microsoft.com/office/drawing/2014/main" val="2393125745"/>
                    </a:ext>
                  </a:extLst>
                </a:gridCol>
                <a:gridCol w="1199459">
                  <a:extLst>
                    <a:ext uri="{9D8B030D-6E8A-4147-A177-3AD203B41FA5}">
                      <a16:colId xmlns:a16="http://schemas.microsoft.com/office/drawing/2014/main" val="2205372413"/>
                    </a:ext>
                  </a:extLst>
                </a:gridCol>
                <a:gridCol w="1367257">
                  <a:extLst>
                    <a:ext uri="{9D8B030D-6E8A-4147-A177-3AD203B41FA5}">
                      <a16:colId xmlns:a16="http://schemas.microsoft.com/office/drawing/2014/main" val="1148350728"/>
                    </a:ext>
                  </a:extLst>
                </a:gridCol>
              </a:tblGrid>
              <a:tr h="655092">
                <a:tc>
                  <a:txBody>
                    <a:bodyPr/>
                    <a:lstStyle/>
                    <a:p>
                      <a:pPr algn="ctr"/>
                      <a:r>
                        <a:rPr lang="en-GB" sz="3200" b="1" dirty="0">
                          <a:latin typeface="Century Gothic" panose="020B0502020202020204" pitchFamily="34" charset="0"/>
                        </a:rPr>
                        <a:t>me</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with</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will</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today</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you</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play</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765187"/>
                  </a:ext>
                </a:extLst>
              </a:tr>
            </a:tbl>
          </a:graphicData>
        </a:graphic>
      </p:graphicFrame>
    </p:spTree>
    <p:extLst>
      <p:ext uri="{BB962C8B-B14F-4D97-AF65-F5344CB8AC3E}">
        <p14:creationId xmlns:p14="http://schemas.microsoft.com/office/powerpoint/2010/main" val="34194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Rearrange the words to create a question sentence. Use the correct punctuation.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Will you play with me today?</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8F368AB4-DA52-4C0C-A1FA-E83DAF1ECA21}"/>
              </a:ext>
            </a:extLst>
          </p:cNvPr>
          <p:cNvGraphicFramePr>
            <a:graphicFrameLocks noGrp="1"/>
          </p:cNvGraphicFramePr>
          <p:nvPr/>
        </p:nvGraphicFramePr>
        <p:xfrm>
          <a:off x="580031" y="1929558"/>
          <a:ext cx="7977115" cy="655092"/>
        </p:xfrm>
        <a:graphic>
          <a:graphicData uri="http://schemas.openxmlformats.org/drawingml/2006/table">
            <a:tbl>
              <a:tblPr firstRow="1" bandRow="1">
                <a:tableStyleId>{5940675A-B579-460E-94D1-54222C63F5DA}</a:tableStyleId>
              </a:tblPr>
              <a:tblGrid>
                <a:gridCol w="1092341">
                  <a:extLst>
                    <a:ext uri="{9D8B030D-6E8A-4147-A177-3AD203B41FA5}">
                      <a16:colId xmlns:a16="http://schemas.microsoft.com/office/drawing/2014/main" val="1407049073"/>
                    </a:ext>
                  </a:extLst>
                </a:gridCol>
                <a:gridCol w="1391375">
                  <a:extLst>
                    <a:ext uri="{9D8B030D-6E8A-4147-A177-3AD203B41FA5}">
                      <a16:colId xmlns:a16="http://schemas.microsoft.com/office/drawing/2014/main" val="2399688739"/>
                    </a:ext>
                  </a:extLst>
                </a:gridCol>
                <a:gridCol w="1199459">
                  <a:extLst>
                    <a:ext uri="{9D8B030D-6E8A-4147-A177-3AD203B41FA5}">
                      <a16:colId xmlns:a16="http://schemas.microsoft.com/office/drawing/2014/main" val="3377663114"/>
                    </a:ext>
                  </a:extLst>
                </a:gridCol>
                <a:gridCol w="1727224">
                  <a:extLst>
                    <a:ext uri="{9D8B030D-6E8A-4147-A177-3AD203B41FA5}">
                      <a16:colId xmlns:a16="http://schemas.microsoft.com/office/drawing/2014/main" val="2393125745"/>
                    </a:ext>
                  </a:extLst>
                </a:gridCol>
                <a:gridCol w="1199459">
                  <a:extLst>
                    <a:ext uri="{9D8B030D-6E8A-4147-A177-3AD203B41FA5}">
                      <a16:colId xmlns:a16="http://schemas.microsoft.com/office/drawing/2014/main" val="2205372413"/>
                    </a:ext>
                  </a:extLst>
                </a:gridCol>
                <a:gridCol w="1367257">
                  <a:extLst>
                    <a:ext uri="{9D8B030D-6E8A-4147-A177-3AD203B41FA5}">
                      <a16:colId xmlns:a16="http://schemas.microsoft.com/office/drawing/2014/main" val="1148350728"/>
                    </a:ext>
                  </a:extLst>
                </a:gridCol>
              </a:tblGrid>
              <a:tr h="655092">
                <a:tc>
                  <a:txBody>
                    <a:bodyPr/>
                    <a:lstStyle/>
                    <a:p>
                      <a:pPr algn="ctr"/>
                      <a:r>
                        <a:rPr lang="en-GB" sz="3200" b="1" dirty="0">
                          <a:latin typeface="Century Gothic" panose="020B0502020202020204" pitchFamily="34" charset="0"/>
                        </a:rPr>
                        <a:t>me</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with</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will</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today</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you</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play</a:t>
                      </a:r>
                    </a:p>
                  </a:txBody>
                  <a:tcPr marL="121706" marR="121706" marT="60853" marB="608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765187"/>
                  </a:ext>
                </a:extLst>
              </a:tr>
            </a:tbl>
          </a:graphicData>
        </a:graphic>
      </p:graphicFrame>
    </p:spTree>
    <p:extLst>
      <p:ext uri="{BB962C8B-B14F-4D97-AF65-F5344CB8AC3E}">
        <p14:creationId xmlns:p14="http://schemas.microsoft.com/office/powerpoint/2010/main" val="278780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each sentence below with the correct punctuation and label which sentence type it is.</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2" name="Table 11">
            <a:extLst>
              <a:ext uri="{FF2B5EF4-FFF2-40B4-BE49-F238E27FC236}">
                <a16:creationId xmlns:a16="http://schemas.microsoft.com/office/drawing/2014/main" id="{C978D099-FA57-4B45-93F2-FDFEC6386A80}"/>
              </a:ext>
            </a:extLst>
          </p:cNvPr>
          <p:cNvGraphicFramePr>
            <a:graphicFrameLocks noGrp="1"/>
          </p:cNvGraphicFramePr>
          <p:nvPr>
            <p:extLst>
              <p:ext uri="{D42A27DB-BD31-4B8C-83A1-F6EECF244321}">
                <p14:modId xmlns:p14="http://schemas.microsoft.com/office/powerpoint/2010/main" val="795406285"/>
              </p:ext>
            </p:extLst>
          </p:nvPr>
        </p:nvGraphicFramePr>
        <p:xfrm>
          <a:off x="1703244" y="1924303"/>
          <a:ext cx="5737512" cy="2134242"/>
        </p:xfrm>
        <a:graphic>
          <a:graphicData uri="http://schemas.openxmlformats.org/drawingml/2006/table">
            <a:tbl>
              <a:tblPr firstRow="1" bandRow="1">
                <a:tableStyleId>{5940675A-B579-460E-94D1-54222C63F5DA}</a:tableStyleId>
              </a:tblPr>
              <a:tblGrid>
                <a:gridCol w="5737512">
                  <a:extLst>
                    <a:ext uri="{9D8B030D-6E8A-4147-A177-3AD203B41FA5}">
                      <a16:colId xmlns:a16="http://schemas.microsoft.com/office/drawing/2014/main" val="3068481651"/>
                    </a:ext>
                  </a:extLst>
                </a:gridCol>
              </a:tblGrid>
              <a:tr h="591414">
                <a:tc>
                  <a:txBody>
                    <a:bodyPr/>
                    <a:lstStyle/>
                    <a:p>
                      <a:pPr algn="l"/>
                      <a:r>
                        <a:rPr lang="en-GB" sz="2600" b="1" dirty="0">
                          <a:latin typeface="Century Gothic" panose="020B0502020202020204" pitchFamily="34" charset="0"/>
                        </a:rPr>
                        <a:t>the sea was very rough</a:t>
                      </a:r>
                    </a:p>
                  </a:txBody>
                  <a:tcPr marL="110642" marR="110642"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583179"/>
                  </a:ext>
                </a:extLst>
              </a:tr>
              <a:tr h="180000">
                <a:tc>
                  <a:txBody>
                    <a:bodyPr/>
                    <a:lstStyle/>
                    <a:p>
                      <a:pPr algn="l"/>
                      <a:endParaRPr lang="en-GB" sz="100" b="1" dirty="0">
                        <a:latin typeface="Century Gothic" panose="020B0502020202020204" pitchFamily="34" charset="0"/>
                      </a:endParaRPr>
                    </a:p>
                  </a:txBody>
                  <a:tcPr marL="110642" marR="11064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294069"/>
                  </a:ext>
                </a:extLst>
              </a:tr>
              <a:tr h="591414">
                <a:tc>
                  <a:txBody>
                    <a:bodyPr/>
                    <a:lstStyle/>
                    <a:p>
                      <a:pPr algn="l"/>
                      <a:r>
                        <a:rPr lang="en-GB" sz="2600" b="1" dirty="0">
                          <a:latin typeface="Century Gothic" panose="020B0502020202020204" pitchFamily="34" charset="0"/>
                        </a:rPr>
                        <a:t>how rough the sea was</a:t>
                      </a:r>
                    </a:p>
                  </a:txBody>
                  <a:tcPr marL="110642" marR="110642"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8314213"/>
                  </a:ext>
                </a:extLst>
              </a:tr>
              <a:tr h="180000">
                <a:tc>
                  <a:txBody>
                    <a:bodyPr/>
                    <a:lstStyle/>
                    <a:p>
                      <a:pPr algn="l"/>
                      <a:endParaRPr lang="en-GB" sz="100" b="1" dirty="0">
                        <a:latin typeface="Century Gothic" panose="020B0502020202020204" pitchFamily="34" charset="0"/>
                      </a:endParaRPr>
                    </a:p>
                  </a:txBody>
                  <a:tcPr marL="110642" marR="11064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279976"/>
                  </a:ext>
                </a:extLst>
              </a:tr>
              <a:tr h="591414">
                <a:tc>
                  <a:txBody>
                    <a:bodyPr/>
                    <a:lstStyle/>
                    <a:p>
                      <a:pPr algn="l"/>
                      <a:r>
                        <a:rPr lang="en-GB" sz="2600" b="1" dirty="0">
                          <a:latin typeface="Century Gothic" panose="020B0502020202020204" pitchFamily="34" charset="0"/>
                        </a:rPr>
                        <a:t>why is the sea so rough today</a:t>
                      </a:r>
                    </a:p>
                  </a:txBody>
                  <a:tcPr marL="110642" marR="110642"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4687756"/>
                  </a:ext>
                </a:extLst>
              </a:tr>
            </a:tbl>
          </a:graphicData>
        </a:graphic>
      </p:graphicFrame>
    </p:spTree>
    <p:extLst>
      <p:ext uri="{BB962C8B-B14F-4D97-AF65-F5344CB8AC3E}">
        <p14:creationId xmlns:p14="http://schemas.microsoft.com/office/powerpoint/2010/main" val="2360977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each sentence below with the correct punctuation and label which sentence type it is.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sea was very rough. – statement </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How rough the sea was! – exclamation </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Why is the sea so rough today? – question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14588410-20CE-4C28-8262-8A529F06CA56}"/>
              </a:ext>
            </a:extLst>
          </p:cNvPr>
          <p:cNvGraphicFramePr>
            <a:graphicFrameLocks noGrp="1"/>
          </p:cNvGraphicFramePr>
          <p:nvPr>
            <p:extLst>
              <p:ext uri="{D42A27DB-BD31-4B8C-83A1-F6EECF244321}">
                <p14:modId xmlns:p14="http://schemas.microsoft.com/office/powerpoint/2010/main" val="2827834058"/>
              </p:ext>
            </p:extLst>
          </p:nvPr>
        </p:nvGraphicFramePr>
        <p:xfrm>
          <a:off x="1703244" y="1924303"/>
          <a:ext cx="5737512" cy="2134242"/>
        </p:xfrm>
        <a:graphic>
          <a:graphicData uri="http://schemas.openxmlformats.org/drawingml/2006/table">
            <a:tbl>
              <a:tblPr firstRow="1" bandRow="1">
                <a:tableStyleId>{5940675A-B579-460E-94D1-54222C63F5DA}</a:tableStyleId>
              </a:tblPr>
              <a:tblGrid>
                <a:gridCol w="5737512">
                  <a:extLst>
                    <a:ext uri="{9D8B030D-6E8A-4147-A177-3AD203B41FA5}">
                      <a16:colId xmlns:a16="http://schemas.microsoft.com/office/drawing/2014/main" val="3068481651"/>
                    </a:ext>
                  </a:extLst>
                </a:gridCol>
              </a:tblGrid>
              <a:tr h="591414">
                <a:tc>
                  <a:txBody>
                    <a:bodyPr/>
                    <a:lstStyle/>
                    <a:p>
                      <a:pPr algn="l"/>
                      <a:r>
                        <a:rPr lang="en-GB" sz="2600" b="1" dirty="0">
                          <a:latin typeface="Century Gothic" panose="020B0502020202020204" pitchFamily="34" charset="0"/>
                        </a:rPr>
                        <a:t>the sea was very rough</a:t>
                      </a:r>
                    </a:p>
                  </a:txBody>
                  <a:tcPr marL="110642" marR="110642"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583179"/>
                  </a:ext>
                </a:extLst>
              </a:tr>
              <a:tr h="180000">
                <a:tc>
                  <a:txBody>
                    <a:bodyPr/>
                    <a:lstStyle/>
                    <a:p>
                      <a:pPr algn="l"/>
                      <a:endParaRPr lang="en-GB" sz="100" b="1" dirty="0">
                        <a:latin typeface="Century Gothic" panose="020B0502020202020204" pitchFamily="34" charset="0"/>
                      </a:endParaRPr>
                    </a:p>
                  </a:txBody>
                  <a:tcPr marL="110642" marR="11064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294069"/>
                  </a:ext>
                </a:extLst>
              </a:tr>
              <a:tr h="591414">
                <a:tc>
                  <a:txBody>
                    <a:bodyPr/>
                    <a:lstStyle/>
                    <a:p>
                      <a:pPr algn="l"/>
                      <a:r>
                        <a:rPr lang="en-GB" sz="2600" b="1" dirty="0">
                          <a:latin typeface="Century Gothic" panose="020B0502020202020204" pitchFamily="34" charset="0"/>
                        </a:rPr>
                        <a:t>how rough the sea was</a:t>
                      </a:r>
                    </a:p>
                  </a:txBody>
                  <a:tcPr marL="110642" marR="110642"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8314213"/>
                  </a:ext>
                </a:extLst>
              </a:tr>
              <a:tr h="180000">
                <a:tc>
                  <a:txBody>
                    <a:bodyPr/>
                    <a:lstStyle/>
                    <a:p>
                      <a:pPr algn="l"/>
                      <a:endParaRPr lang="en-GB" sz="100" b="1" dirty="0">
                        <a:latin typeface="Century Gothic" panose="020B0502020202020204" pitchFamily="34" charset="0"/>
                      </a:endParaRPr>
                    </a:p>
                  </a:txBody>
                  <a:tcPr marL="110642" marR="11064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279976"/>
                  </a:ext>
                </a:extLst>
              </a:tr>
              <a:tr h="591414">
                <a:tc>
                  <a:txBody>
                    <a:bodyPr/>
                    <a:lstStyle/>
                    <a:p>
                      <a:pPr algn="l"/>
                      <a:r>
                        <a:rPr lang="en-GB" sz="2600" b="1" dirty="0">
                          <a:latin typeface="Century Gothic" panose="020B0502020202020204" pitchFamily="34" charset="0"/>
                        </a:rPr>
                        <a:t>why is the sea so rough today</a:t>
                      </a:r>
                    </a:p>
                  </a:txBody>
                  <a:tcPr marL="110642" marR="110642"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4687756"/>
                  </a:ext>
                </a:extLst>
              </a:tr>
            </a:tbl>
          </a:graphicData>
        </a:graphic>
      </p:graphicFrame>
    </p:spTree>
    <p:extLst>
      <p:ext uri="{BB962C8B-B14F-4D97-AF65-F5344CB8AC3E}">
        <p14:creationId xmlns:p14="http://schemas.microsoft.com/office/powerpoint/2010/main" val="135611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A0EA22AF-3EFF-4445-BE8B-644F371FB602}"/>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8D95FD6D-0874-4DE1-970C-D17E518491E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Year 3 are writing different sentence types. </a:t>
            </a:r>
            <a:r>
              <a:rPr lang="en-GB" sz="2000" b="1" dirty="0" err="1">
                <a:solidFill>
                  <a:schemeClr val="tx1"/>
                </a:solidFill>
                <a:latin typeface="Century Gothic" panose="020B0502020202020204" pitchFamily="34" charset="0"/>
              </a:rPr>
              <a:t>Rivkah</a:t>
            </a:r>
            <a:r>
              <a:rPr lang="en-GB" sz="2000" b="1" dirty="0">
                <a:solidFill>
                  <a:schemeClr val="tx1"/>
                </a:solidFill>
                <a:latin typeface="Century Gothic" panose="020B0502020202020204" pitchFamily="34" charset="0"/>
              </a:rPr>
              <a:t> writes:</a:t>
            </a:r>
          </a:p>
          <a:p>
            <a:endParaRPr lang="en-GB" sz="20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Put your socks and shoes on</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Then she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her mistakes.</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4" name="Speech Bubble: Rectangle with Corners Rounded 13">
            <a:extLst>
              <a:ext uri="{FF2B5EF4-FFF2-40B4-BE49-F238E27FC236}">
                <a16:creationId xmlns:a16="http://schemas.microsoft.com/office/drawing/2014/main" id="{891A1754-9DF2-41BD-8127-57FB811EB586}"/>
              </a:ext>
            </a:extLst>
          </p:cNvPr>
          <p:cNvSpPr/>
          <p:nvPr/>
        </p:nvSpPr>
        <p:spPr>
          <a:xfrm>
            <a:off x="2939988" y="2651865"/>
            <a:ext cx="3807862" cy="916992"/>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written a statement.</a:t>
            </a:r>
          </a:p>
        </p:txBody>
      </p:sp>
    </p:spTree>
    <p:extLst>
      <p:ext uri="{BB962C8B-B14F-4D97-AF65-F5344CB8AC3E}">
        <p14:creationId xmlns:p14="http://schemas.microsoft.com/office/powerpoint/2010/main" val="258223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A0EA22AF-3EFF-4445-BE8B-644F371FB602}"/>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8D95FD6D-0874-4DE1-970C-D17E518491E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Year 3 are writing different sentence types. </a:t>
            </a:r>
            <a:r>
              <a:rPr lang="en-GB" sz="2000" b="1" dirty="0" err="1">
                <a:solidFill>
                  <a:schemeClr val="tx1"/>
                </a:solidFill>
                <a:latin typeface="Century Gothic" panose="020B0502020202020204" pitchFamily="34" charset="0"/>
              </a:rPr>
              <a:t>Rivkah</a:t>
            </a:r>
            <a:r>
              <a:rPr lang="en-GB" sz="2000" b="1" dirty="0">
                <a:solidFill>
                  <a:schemeClr val="tx1"/>
                </a:solidFill>
                <a:latin typeface="Century Gothic" panose="020B0502020202020204" pitchFamily="34" charset="0"/>
              </a:rPr>
              <a:t> writes:</a:t>
            </a:r>
          </a:p>
          <a:p>
            <a:endParaRPr lang="en-GB" sz="20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Put your socks and shoes on</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Then she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her mistakes.</a:t>
            </a:r>
          </a:p>
          <a:p>
            <a:endParaRPr lang="en-GB" sz="2000" b="1" dirty="0">
              <a:solidFill>
                <a:schemeClr val="tx1"/>
              </a:solidFill>
              <a:latin typeface="Century Gothic" panose="020B0502020202020204" pitchFamily="34" charset="0"/>
            </a:endParaRPr>
          </a:p>
          <a:p>
            <a:r>
              <a:rPr lang="en-GB" sz="2000" b="1" dirty="0" err="1">
                <a:solidFill>
                  <a:schemeClr val="tx1"/>
                </a:solidFill>
                <a:latin typeface="Century Gothic" panose="020B0502020202020204" pitchFamily="34" charset="0"/>
              </a:rPr>
              <a:t>Rivkah</a:t>
            </a:r>
            <a:r>
              <a:rPr lang="en-GB" sz="2000" b="1" dirty="0">
                <a:solidFill>
                  <a:schemeClr val="tx1"/>
                </a:solidFill>
                <a:latin typeface="Century Gothic" panose="020B0502020202020204" pitchFamily="34" charset="0"/>
              </a:rPr>
              <a:t> has written a command because…</a:t>
            </a: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4" name="Speech Bubble: Rectangle with Corners Rounded 13">
            <a:extLst>
              <a:ext uri="{FF2B5EF4-FFF2-40B4-BE49-F238E27FC236}">
                <a16:creationId xmlns:a16="http://schemas.microsoft.com/office/drawing/2014/main" id="{891A1754-9DF2-41BD-8127-57FB811EB586}"/>
              </a:ext>
            </a:extLst>
          </p:cNvPr>
          <p:cNvSpPr/>
          <p:nvPr/>
        </p:nvSpPr>
        <p:spPr>
          <a:xfrm>
            <a:off x="2939988" y="2651865"/>
            <a:ext cx="3807862" cy="916992"/>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written a statement.</a:t>
            </a:r>
          </a:p>
        </p:txBody>
      </p:sp>
    </p:spTree>
    <p:extLst>
      <p:ext uri="{BB962C8B-B14F-4D97-AF65-F5344CB8AC3E}">
        <p14:creationId xmlns:p14="http://schemas.microsoft.com/office/powerpoint/2010/main" val="148758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A0EA22AF-3EFF-4445-BE8B-644F371FB602}"/>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8D95FD6D-0874-4DE1-970C-D17E518491E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Year 3 are writing different sentence types. </a:t>
            </a:r>
            <a:r>
              <a:rPr lang="en-GB" sz="2000" b="1" dirty="0" err="1">
                <a:solidFill>
                  <a:schemeClr val="tx1"/>
                </a:solidFill>
                <a:latin typeface="Century Gothic" panose="020B0502020202020204" pitchFamily="34" charset="0"/>
              </a:rPr>
              <a:t>Rivkah</a:t>
            </a:r>
            <a:r>
              <a:rPr lang="en-GB" sz="2000" b="1" dirty="0">
                <a:solidFill>
                  <a:schemeClr val="tx1"/>
                </a:solidFill>
                <a:latin typeface="Century Gothic" panose="020B0502020202020204" pitchFamily="34" charset="0"/>
              </a:rPr>
              <a:t> writes:</a:t>
            </a:r>
          </a:p>
          <a:p>
            <a:endParaRPr lang="en-GB" sz="20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Put your socks and shoes on</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Then she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her mistakes.</a:t>
            </a:r>
          </a:p>
          <a:p>
            <a:endParaRPr lang="en-GB" sz="2000" b="1" dirty="0">
              <a:solidFill>
                <a:schemeClr val="tx1"/>
              </a:solidFill>
              <a:latin typeface="Century Gothic" panose="020B0502020202020204" pitchFamily="34" charset="0"/>
            </a:endParaRPr>
          </a:p>
          <a:p>
            <a:r>
              <a:rPr lang="en-GB" sz="2000" b="1" dirty="0" err="1">
                <a:solidFill>
                  <a:srgbClr val="FF0000"/>
                </a:solidFill>
                <a:latin typeface="Century Gothic" panose="020B0502020202020204" pitchFamily="34" charset="0"/>
              </a:rPr>
              <a:t>Rivkah</a:t>
            </a:r>
            <a:r>
              <a:rPr lang="en-GB" sz="2000" b="1" dirty="0">
                <a:solidFill>
                  <a:srgbClr val="FF0000"/>
                </a:solidFill>
                <a:latin typeface="Century Gothic" panose="020B0502020202020204" pitchFamily="34" charset="0"/>
              </a:rPr>
              <a:t> has written a command because her sentence is telling somebody to do something. Her sentence also needs a full stop at the end.</a:t>
            </a: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4" name="Speech Bubble: Rectangle with Corners Rounded 13">
            <a:extLst>
              <a:ext uri="{FF2B5EF4-FFF2-40B4-BE49-F238E27FC236}">
                <a16:creationId xmlns:a16="http://schemas.microsoft.com/office/drawing/2014/main" id="{891A1754-9DF2-41BD-8127-57FB811EB586}"/>
              </a:ext>
            </a:extLst>
          </p:cNvPr>
          <p:cNvSpPr/>
          <p:nvPr/>
        </p:nvSpPr>
        <p:spPr>
          <a:xfrm>
            <a:off x="2939988" y="2651865"/>
            <a:ext cx="3807862" cy="916992"/>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written a statement.</a:t>
            </a:r>
          </a:p>
        </p:txBody>
      </p:sp>
    </p:spTree>
    <p:extLst>
      <p:ext uri="{BB962C8B-B14F-4D97-AF65-F5344CB8AC3E}">
        <p14:creationId xmlns:p14="http://schemas.microsoft.com/office/powerpoint/2010/main" val="293812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Are the statements below true?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457200" indent="-457200">
              <a:buAutoNum type="alphaLcParenR"/>
            </a:pPr>
            <a:r>
              <a:rPr lang="en-GB" sz="3200" b="1" dirty="0">
                <a:solidFill>
                  <a:schemeClr val="tx1"/>
                </a:solidFill>
                <a:latin typeface="Century Gothic" panose="020B0502020202020204" pitchFamily="34" charset="0"/>
              </a:rPr>
              <a:t>A command needs an exclamation mark.</a:t>
            </a:r>
          </a:p>
          <a:p>
            <a:endParaRPr lang="en-GB" sz="32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b)A statement sentence gives instructions.</a:t>
            </a:r>
          </a:p>
          <a:p>
            <a:pPr marL="457200" indent="-457200">
              <a:buAutoNum type="alphaLcParenR"/>
            </a:pPr>
            <a:endParaRPr lang="en-GB" sz="2000" b="1" dirty="0">
              <a:solidFill>
                <a:schemeClr val="tx1"/>
              </a:solidFill>
              <a:latin typeface="Century Gothic" panose="020B0502020202020204" pitchFamily="34" charset="0"/>
            </a:endParaRPr>
          </a:p>
          <a:p>
            <a:pPr marL="457200" indent="-457200">
              <a:buAutoNum type="alphaLcParen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Prove it.</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7129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Are the statements below true?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457200" indent="-457200">
              <a:buAutoNum type="alphaLcParenR"/>
            </a:pPr>
            <a:r>
              <a:rPr lang="en-GB" sz="3200" b="1" dirty="0">
                <a:solidFill>
                  <a:schemeClr val="tx1"/>
                </a:solidFill>
                <a:latin typeface="Century Gothic" panose="020B0502020202020204" pitchFamily="34" charset="0"/>
              </a:rPr>
              <a:t>A command needs an exclamation mark.</a:t>
            </a:r>
          </a:p>
          <a:p>
            <a:endParaRPr lang="en-GB" sz="32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b)A statement sentence gives instructions.</a:t>
            </a:r>
          </a:p>
          <a:p>
            <a:pPr marL="457200" indent="-457200">
              <a:buAutoNum type="alphaLcParenR"/>
            </a:pPr>
            <a:endParaRPr lang="en-GB" sz="2000" b="1" dirty="0">
              <a:solidFill>
                <a:schemeClr val="tx1"/>
              </a:solidFill>
              <a:latin typeface="Century Gothic" panose="020B0502020202020204" pitchFamily="34" charset="0"/>
            </a:endParaRPr>
          </a:p>
          <a:p>
            <a:pPr marL="457200" indent="-457200">
              <a:buAutoNum type="alphaLcParen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Prove it.</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The statements are not true because…</a:t>
            </a:r>
          </a:p>
          <a:p>
            <a:pPr lvl="0"/>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27638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1 – Ready to Write – What is a Sentence?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English Year 2: Learning how to use both familiar and new punctuation correctly (see English appendix 2) including:</a:t>
            </a:r>
          </a:p>
          <a:p>
            <a:pPr marL="176213" lvl="1" indent="-169863" fontAlgn="base">
              <a:lnSpc>
                <a:spcPct val="100000"/>
              </a:lnSpc>
              <a:spcAft>
                <a:spcPts val="0"/>
              </a:spcAft>
              <a:buFont typeface="Arial" panose="020B0604020202020204" pitchFamily="34" charset="0"/>
              <a:buChar char="•"/>
            </a:pPr>
            <a:r>
              <a:rPr lang="en-US" sz="1200" b="1" dirty="0">
                <a:solidFill>
                  <a:schemeClr val="tx1"/>
                </a:solidFill>
                <a:latin typeface="Century Gothic" panose="020B0502020202020204" pitchFamily="34" charset="0"/>
              </a:rPr>
              <a:t>(2G5.2)</a:t>
            </a:r>
            <a:r>
              <a:rPr lang="en-US" sz="1200" b="1" dirty="0">
                <a:latin typeface="Century Gothic" panose="020B0502020202020204" pitchFamily="34" charset="0"/>
              </a:rPr>
              <a:t> </a:t>
            </a:r>
            <a:r>
              <a:rPr lang="en-US" sz="1200" b="1" dirty="0">
                <a:latin typeface="Century Gothic" panose="020B0502020202020204" pitchFamily="34" charset="0"/>
                <a:hlinkClick r:id="rId3"/>
              </a:rPr>
              <a:t>full stops</a:t>
            </a:r>
            <a:endParaRPr lang="en-US" sz="1200" b="1" dirty="0">
              <a:latin typeface="Century Gothic" panose="020B0502020202020204" pitchFamily="34" charset="0"/>
            </a:endParaRPr>
          </a:p>
          <a:p>
            <a:pPr marL="176213" lvl="1" indent="-169863" fontAlgn="base">
              <a:lnSpc>
                <a:spcPct val="100000"/>
              </a:lnSpc>
              <a:spcAft>
                <a:spcPts val="0"/>
              </a:spcAft>
              <a:buFont typeface="Arial" panose="020B0604020202020204" pitchFamily="34" charset="0"/>
              <a:buChar char="•"/>
            </a:pPr>
            <a:r>
              <a:rPr lang="en-US" sz="1200" b="1" dirty="0">
                <a:solidFill>
                  <a:schemeClr val="tx1"/>
                </a:solidFill>
                <a:latin typeface="Century Gothic" panose="020B0502020202020204" pitchFamily="34" charset="0"/>
              </a:rPr>
              <a:t>(2G5.1)</a:t>
            </a:r>
            <a:r>
              <a:rPr lang="en-US" sz="1200" b="1" dirty="0">
                <a:latin typeface="Century Gothic" panose="020B0502020202020204" pitchFamily="34" charset="0"/>
              </a:rPr>
              <a:t> </a:t>
            </a:r>
            <a:r>
              <a:rPr lang="en-US" sz="1200" b="1" dirty="0">
                <a:latin typeface="Century Gothic" panose="020B0502020202020204" pitchFamily="34" charset="0"/>
                <a:hlinkClick r:id="rId4"/>
              </a:rPr>
              <a:t>capital letters</a:t>
            </a:r>
            <a:endParaRPr lang="en-US" sz="1200" b="1" dirty="0">
              <a:latin typeface="Century Gothic" panose="020B0502020202020204" pitchFamily="34" charset="0"/>
            </a:endParaRPr>
          </a:p>
          <a:p>
            <a:pPr marL="176213" lvl="1" indent="-169863" fontAlgn="base">
              <a:lnSpc>
                <a:spcPct val="100000"/>
              </a:lnSpc>
              <a:spcAft>
                <a:spcPts val="0"/>
              </a:spcAft>
              <a:buFont typeface="Arial" panose="020B0604020202020204" pitchFamily="34" charset="0"/>
              <a:buChar char="•"/>
            </a:pPr>
            <a:r>
              <a:rPr lang="en-US" sz="1200" b="1" dirty="0">
                <a:solidFill>
                  <a:schemeClr val="tx1"/>
                </a:solidFill>
                <a:latin typeface="Century Gothic" panose="020B0502020202020204" pitchFamily="34" charset="0"/>
              </a:rPr>
              <a:t>(2G5.4)</a:t>
            </a:r>
            <a:r>
              <a:rPr lang="en-US" sz="1200" b="1" dirty="0">
                <a:latin typeface="Century Gothic" panose="020B0502020202020204" pitchFamily="34" charset="0"/>
              </a:rPr>
              <a:t> </a:t>
            </a:r>
            <a:r>
              <a:rPr lang="en-US" sz="1200" b="1" dirty="0">
                <a:latin typeface="Century Gothic" panose="020B0502020202020204" pitchFamily="34" charset="0"/>
                <a:hlinkClick r:id="rId5"/>
              </a:rPr>
              <a:t>exclamation marks</a:t>
            </a:r>
            <a:endParaRPr lang="en-US" sz="1200" b="1" dirty="0">
              <a:latin typeface="Century Gothic" panose="020B0502020202020204" pitchFamily="34" charset="0"/>
            </a:endParaRPr>
          </a:p>
          <a:p>
            <a:pPr marL="176213" lvl="1" indent="-169863" fontAlgn="base">
              <a:lnSpc>
                <a:spcPct val="100000"/>
              </a:lnSpc>
              <a:spcAft>
                <a:spcPts val="0"/>
              </a:spcAft>
              <a:buFont typeface="Arial" panose="020B0604020202020204" pitchFamily="34" charset="0"/>
              <a:buChar char="•"/>
            </a:pPr>
            <a:r>
              <a:rPr lang="en-US" sz="1200" b="1" dirty="0">
                <a:solidFill>
                  <a:schemeClr val="tx1"/>
                </a:solidFill>
                <a:latin typeface="Century Gothic" panose="020B0502020202020204" pitchFamily="34" charset="0"/>
              </a:rPr>
              <a:t>(2G5.3)</a:t>
            </a:r>
            <a:r>
              <a:rPr lang="en-US" sz="1200" b="1" dirty="0">
                <a:latin typeface="Century Gothic" panose="020B0502020202020204" pitchFamily="34" charset="0"/>
              </a:rPr>
              <a:t> </a:t>
            </a:r>
            <a:r>
              <a:rPr lang="en-US" sz="1200" b="1" dirty="0">
                <a:latin typeface="Century Gothic" panose="020B0502020202020204" pitchFamily="34" charset="0"/>
                <a:hlinkClick r:id="rId6"/>
              </a:rPr>
              <a:t>question marks</a:t>
            </a:r>
            <a:endParaRPr lang="en-US" sz="1200" b="1" dirty="0">
              <a:latin typeface="Century Gothic" panose="020B0502020202020204" pitchFamily="34" charset="0"/>
            </a:endParaRPr>
          </a:p>
          <a:p>
            <a:pPr lvl="0">
              <a:lnSpc>
                <a:spcPct val="100000"/>
              </a:lnSpc>
              <a:spcAft>
                <a:spcPts val="0"/>
              </a:spcAft>
              <a:defRPr/>
            </a:pPr>
            <a:r>
              <a:rPr lang="en-US" sz="1200" b="1" dirty="0">
                <a:solidFill>
                  <a:schemeClr val="tx1"/>
                </a:solidFill>
                <a:latin typeface="Century Gothic" panose="020B0502020202020204" pitchFamily="34" charset="0"/>
              </a:rPr>
              <a:t>English Year 2: (2G2.2)</a:t>
            </a:r>
            <a:r>
              <a:rPr lang="en-US" sz="1200" b="1" dirty="0">
                <a:latin typeface="Century Gothic" panose="020B0502020202020204" pitchFamily="34" charset="0"/>
              </a:rPr>
              <a:t> </a:t>
            </a:r>
            <a:r>
              <a:rPr lang="en-US" sz="1200" b="1" dirty="0">
                <a:latin typeface="Century Gothic" panose="020B0502020202020204" pitchFamily="34" charset="0"/>
                <a:hlinkClick r:id="rId7"/>
              </a:rPr>
              <a:t>How the grammatical patterns in a sentence indicate its function as a question</a:t>
            </a:r>
            <a:endParaRPr lang="en-US" sz="1200" b="1" dirty="0">
              <a:latin typeface="Century Gothic" panose="020B0502020202020204" pitchFamily="34" charset="0"/>
            </a:endParaRPr>
          </a:p>
          <a:p>
            <a:pPr lvl="0">
              <a:lnSpc>
                <a:spcPct val="100000"/>
              </a:lnSpc>
              <a:spcAft>
                <a:spcPts val="0"/>
              </a:spcAft>
              <a:defRPr/>
            </a:pPr>
            <a:r>
              <a:rPr lang="en-US" sz="1200" b="1" dirty="0">
                <a:solidFill>
                  <a:schemeClr val="tx1"/>
                </a:solidFill>
                <a:latin typeface="Century Gothic" panose="020B0502020202020204" pitchFamily="34" charset="0"/>
              </a:rPr>
              <a:t>English Year 2: (2G2.3)</a:t>
            </a:r>
            <a:r>
              <a:rPr lang="en-US" sz="1200" b="1" dirty="0">
                <a:latin typeface="Century Gothic" panose="020B0502020202020204" pitchFamily="34" charset="0"/>
              </a:rPr>
              <a:t> </a:t>
            </a:r>
            <a:r>
              <a:rPr lang="en-US" sz="1200" b="1" dirty="0">
                <a:latin typeface="Century Gothic" panose="020B0502020202020204" pitchFamily="34" charset="0"/>
                <a:hlinkClick r:id="rId8"/>
              </a:rPr>
              <a:t>How the grammatical patterns in a sentence indicate its function as a command</a:t>
            </a:r>
            <a:endParaRPr lang="en-US" sz="1200" b="1" dirty="0">
              <a:latin typeface="Century Gothic" panose="020B0502020202020204" pitchFamily="34" charset="0"/>
            </a:endParaRPr>
          </a:p>
          <a:p>
            <a:pPr lvl="0">
              <a:lnSpc>
                <a:spcPct val="100000"/>
              </a:lnSpc>
              <a:spcAft>
                <a:spcPts val="0"/>
              </a:spcAft>
              <a:defRPr/>
            </a:pPr>
            <a:r>
              <a:rPr lang="en-US" sz="1200" b="1" dirty="0">
                <a:solidFill>
                  <a:schemeClr val="tx1"/>
                </a:solidFill>
                <a:latin typeface="Century Gothic" panose="020B0502020202020204" pitchFamily="34" charset="0"/>
              </a:rPr>
              <a:t>English Year 2: (2G2.4)</a:t>
            </a:r>
            <a:r>
              <a:rPr lang="en-US" sz="1200" b="1" dirty="0">
                <a:latin typeface="Century Gothic" panose="020B0502020202020204" pitchFamily="34" charset="0"/>
              </a:rPr>
              <a:t> </a:t>
            </a:r>
            <a:r>
              <a:rPr lang="en-US" sz="1200" b="1" dirty="0">
                <a:latin typeface="Century Gothic" panose="020B0502020202020204" pitchFamily="34" charset="0"/>
                <a:hlinkClick r:id="rId9"/>
              </a:rPr>
              <a:t>How the grammatical patterns in a sentence indicate its function as a exclamation</a:t>
            </a:r>
            <a:endParaRPr lang="en-US" sz="1200" b="1" dirty="0">
              <a:latin typeface="Century Gothic" panose="020B0502020202020204" pitchFamily="34" charset="0"/>
            </a:endParaRPr>
          </a:p>
          <a:p>
            <a:pPr lvl="0">
              <a:lnSpc>
                <a:spcPct val="100000"/>
              </a:lnSpc>
              <a:spcAft>
                <a:spcPts val="0"/>
              </a:spcAft>
              <a:defRPr/>
            </a:pPr>
            <a:r>
              <a:rPr lang="en-US" sz="1200" b="1" dirty="0">
                <a:solidFill>
                  <a:schemeClr val="tx1"/>
                </a:solidFill>
                <a:latin typeface="Century Gothic" panose="020B0502020202020204" pitchFamily="34" charset="0"/>
              </a:rPr>
              <a:t>English Year 2: (2G2.1)</a:t>
            </a:r>
            <a:r>
              <a:rPr lang="en-US" sz="1200" b="1" dirty="0">
                <a:latin typeface="Century Gothic" panose="020B0502020202020204" pitchFamily="34" charset="0"/>
              </a:rPr>
              <a:t> </a:t>
            </a:r>
            <a:r>
              <a:rPr lang="en-US" sz="1200" b="1" dirty="0">
                <a:latin typeface="Century Gothic" panose="020B0502020202020204" pitchFamily="34" charset="0"/>
                <a:hlinkClick r:id="rId10"/>
              </a:rPr>
              <a:t>How the grammatical patterns in a sentence indicate its function as a statement</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11"/>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12"/>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33094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Are the statements below true?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457200" indent="-457200">
              <a:buFontTx/>
              <a:buAutoNum type="alphaLcParenR"/>
            </a:pPr>
            <a:r>
              <a:rPr lang="en-GB" sz="3200" b="1" dirty="0">
                <a:solidFill>
                  <a:schemeClr val="tx1"/>
                </a:solidFill>
                <a:latin typeface="Century Gothic" panose="020B0502020202020204" pitchFamily="34" charset="0"/>
              </a:rPr>
              <a:t>A command needs an exclamation mark.</a:t>
            </a:r>
          </a:p>
          <a:p>
            <a:endParaRPr lang="en-GB" sz="32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b)A statement sentence gives instructions.</a:t>
            </a:r>
          </a:p>
          <a:p>
            <a:pPr marL="457200" indent="-457200">
              <a:buAutoNum type="alphaLcParenR"/>
            </a:pPr>
            <a:endParaRPr lang="en-GB" sz="2000" b="1" dirty="0">
              <a:solidFill>
                <a:schemeClr val="tx1"/>
              </a:solidFill>
              <a:latin typeface="Century Gothic" panose="020B0502020202020204" pitchFamily="34" charset="0"/>
            </a:endParaRPr>
          </a:p>
          <a:p>
            <a:pPr marL="457200" indent="-457200">
              <a:buAutoNum type="alphaLcParen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Prove it.</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The statements are not true because:</a:t>
            </a:r>
            <a:br>
              <a:rPr lang="en-GB" sz="2000" b="1" dirty="0">
                <a:solidFill>
                  <a:srgbClr val="FF0000"/>
                </a:solidFill>
                <a:latin typeface="Century Gothic" panose="020B0502020202020204" pitchFamily="34" charset="0"/>
              </a:rPr>
            </a:br>
            <a:r>
              <a:rPr lang="en-GB" sz="2000" b="1" dirty="0">
                <a:solidFill>
                  <a:srgbClr val="FF0000"/>
                </a:solidFill>
                <a:latin typeface="Century Gothic" panose="020B0502020202020204" pitchFamily="34" charset="0"/>
              </a:rPr>
              <a:t>a) A command usually ends in a </a:t>
            </a:r>
            <a:r>
              <a:rPr lang="en-GB" sz="2000" b="1">
                <a:solidFill>
                  <a:srgbClr val="FF0000"/>
                </a:solidFill>
                <a:latin typeface="Century Gothic" panose="020B0502020202020204" pitchFamily="34" charset="0"/>
              </a:rPr>
              <a:t>full stop.</a:t>
            </a:r>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b) A statement sentence gives information; a command sentence gives instructions.</a:t>
            </a:r>
            <a:endParaRPr lang="en-GB" sz="2400" dirty="0">
              <a:solidFill>
                <a:srgbClr val="FF0000"/>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08754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Change the question to a command and an exclamation. You may need to add some words or take some words away.</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B3B219FA-FC15-46F5-9105-65F0F8DE3A24}"/>
              </a:ext>
            </a:extLst>
          </p:cNvPr>
          <p:cNvGraphicFramePr>
            <a:graphicFrameLocks noGrp="1"/>
          </p:cNvGraphicFramePr>
          <p:nvPr>
            <p:extLst>
              <p:ext uri="{D42A27DB-BD31-4B8C-83A1-F6EECF244321}">
                <p14:modId xmlns:p14="http://schemas.microsoft.com/office/powerpoint/2010/main" val="2611360055"/>
              </p:ext>
            </p:extLst>
          </p:nvPr>
        </p:nvGraphicFramePr>
        <p:xfrm>
          <a:off x="781050" y="2079000"/>
          <a:ext cx="7581900" cy="2700000"/>
        </p:xfrm>
        <a:graphic>
          <a:graphicData uri="http://schemas.openxmlformats.org/drawingml/2006/table">
            <a:tbl>
              <a:tblPr firstRow="1" bandRow="1">
                <a:tableStyleId>{5940675A-B579-460E-94D1-54222C63F5DA}</a:tableStyleId>
              </a:tblPr>
              <a:tblGrid>
                <a:gridCol w="2527300">
                  <a:extLst>
                    <a:ext uri="{9D8B030D-6E8A-4147-A177-3AD203B41FA5}">
                      <a16:colId xmlns:a16="http://schemas.microsoft.com/office/drawing/2014/main" val="2107603145"/>
                    </a:ext>
                  </a:extLst>
                </a:gridCol>
                <a:gridCol w="5054600">
                  <a:extLst>
                    <a:ext uri="{9D8B030D-6E8A-4147-A177-3AD203B41FA5}">
                      <a16:colId xmlns:a16="http://schemas.microsoft.com/office/drawing/2014/main" val="155129901"/>
                    </a:ext>
                  </a:extLst>
                </a:gridCol>
              </a:tblGrid>
              <a:tr h="900000">
                <a:tc>
                  <a:txBody>
                    <a:bodyPr/>
                    <a:lstStyle/>
                    <a:p>
                      <a:pPr algn="ctr"/>
                      <a:r>
                        <a:rPr lang="en-GB" sz="2400" b="1" dirty="0">
                          <a:latin typeface="Century Gothic" panose="020B0502020202020204" pitchFamily="34" charset="0"/>
                        </a:rPr>
                        <a:t>Question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lang="en-GB" sz="2400" b="1" dirty="0">
                          <a:latin typeface="Century Gothic" panose="020B0502020202020204" pitchFamily="34" charset="0"/>
                        </a:rPr>
                        <a:t>Have you had a great time?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092918"/>
                  </a:ext>
                </a:extLst>
              </a:tr>
              <a:tr h="900000">
                <a:tc>
                  <a:txBody>
                    <a:bodyPr/>
                    <a:lstStyle/>
                    <a:p>
                      <a:pPr algn="ctr"/>
                      <a:r>
                        <a:rPr lang="en-GB" sz="2400" b="1" dirty="0">
                          <a:latin typeface="Century Gothic" panose="020B0502020202020204" pitchFamily="34" charset="0"/>
                        </a:rPr>
                        <a:t>Command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1600541"/>
                  </a:ext>
                </a:extLst>
              </a:tr>
              <a:tr h="900000">
                <a:tc>
                  <a:txBody>
                    <a:bodyPr/>
                    <a:lstStyle/>
                    <a:p>
                      <a:pPr algn="ctr"/>
                      <a:r>
                        <a:rPr lang="en-GB" sz="2400" b="1" dirty="0">
                          <a:latin typeface="Century Gothic" panose="020B0502020202020204" pitchFamily="34" charset="0"/>
                        </a:rPr>
                        <a:t>Exclamation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6251342"/>
                  </a:ext>
                </a:extLst>
              </a:tr>
            </a:tbl>
          </a:graphicData>
        </a:graphic>
      </p:graphicFrame>
    </p:spTree>
    <p:extLst>
      <p:ext uri="{BB962C8B-B14F-4D97-AF65-F5344CB8AC3E}">
        <p14:creationId xmlns:p14="http://schemas.microsoft.com/office/powerpoint/2010/main" val="15142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Change the question to a command and an exclamation. You may need to add some words or take some words away.</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B3B219FA-FC15-46F5-9105-65F0F8DE3A24}"/>
              </a:ext>
            </a:extLst>
          </p:cNvPr>
          <p:cNvGraphicFramePr>
            <a:graphicFrameLocks noGrp="1"/>
          </p:cNvGraphicFramePr>
          <p:nvPr>
            <p:extLst>
              <p:ext uri="{D42A27DB-BD31-4B8C-83A1-F6EECF244321}">
                <p14:modId xmlns:p14="http://schemas.microsoft.com/office/powerpoint/2010/main" val="3016814331"/>
              </p:ext>
            </p:extLst>
          </p:nvPr>
        </p:nvGraphicFramePr>
        <p:xfrm>
          <a:off x="781050" y="2079000"/>
          <a:ext cx="7581900" cy="2700000"/>
        </p:xfrm>
        <a:graphic>
          <a:graphicData uri="http://schemas.openxmlformats.org/drawingml/2006/table">
            <a:tbl>
              <a:tblPr firstRow="1" bandRow="1">
                <a:tableStyleId>{5940675A-B579-460E-94D1-54222C63F5DA}</a:tableStyleId>
              </a:tblPr>
              <a:tblGrid>
                <a:gridCol w="2527300">
                  <a:extLst>
                    <a:ext uri="{9D8B030D-6E8A-4147-A177-3AD203B41FA5}">
                      <a16:colId xmlns:a16="http://schemas.microsoft.com/office/drawing/2014/main" val="2107603145"/>
                    </a:ext>
                  </a:extLst>
                </a:gridCol>
                <a:gridCol w="5054600">
                  <a:extLst>
                    <a:ext uri="{9D8B030D-6E8A-4147-A177-3AD203B41FA5}">
                      <a16:colId xmlns:a16="http://schemas.microsoft.com/office/drawing/2014/main" val="155129901"/>
                    </a:ext>
                  </a:extLst>
                </a:gridCol>
              </a:tblGrid>
              <a:tr h="900000">
                <a:tc>
                  <a:txBody>
                    <a:bodyPr/>
                    <a:lstStyle/>
                    <a:p>
                      <a:pPr algn="ctr"/>
                      <a:r>
                        <a:rPr lang="en-GB" sz="2400" b="1" dirty="0">
                          <a:latin typeface="Century Gothic" panose="020B0502020202020204" pitchFamily="34" charset="0"/>
                        </a:rPr>
                        <a:t>Question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lang="en-GB" sz="2400" b="1" dirty="0">
                          <a:latin typeface="Century Gothic" panose="020B0502020202020204" pitchFamily="34" charset="0"/>
                        </a:rPr>
                        <a:t>Have you had a great time?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092918"/>
                  </a:ext>
                </a:extLst>
              </a:tr>
              <a:tr h="900000">
                <a:tc>
                  <a:txBody>
                    <a:bodyPr/>
                    <a:lstStyle/>
                    <a:p>
                      <a:pPr algn="ctr"/>
                      <a:r>
                        <a:rPr lang="en-GB" sz="2400" b="1" dirty="0">
                          <a:latin typeface="Century Gothic" panose="020B0502020202020204" pitchFamily="34" charset="0"/>
                        </a:rPr>
                        <a:t>Command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entury Gothic" panose="020B0502020202020204" pitchFamily="34" charset="0"/>
                        </a:rPr>
                        <a:t>Have a great time.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1600541"/>
                  </a:ext>
                </a:extLst>
              </a:tr>
              <a:tr h="900000">
                <a:tc>
                  <a:txBody>
                    <a:bodyPr/>
                    <a:lstStyle/>
                    <a:p>
                      <a:pPr algn="ctr"/>
                      <a:r>
                        <a:rPr lang="en-GB" sz="2400" b="1" dirty="0">
                          <a:latin typeface="Century Gothic" panose="020B0502020202020204" pitchFamily="34" charset="0"/>
                        </a:rPr>
                        <a:t>Exclamation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entury Gothic" panose="020B0502020202020204" pitchFamily="34" charset="0"/>
                        </a:rPr>
                        <a:t>What a great time we’ve had!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6251342"/>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1 – Ready to Write – What is a Sentence?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452438" indent="-285750" fontAlgn="base">
              <a:buFont typeface="Arial" panose="020B0604020202020204" pitchFamily="34" charset="0"/>
              <a:buChar char="•"/>
            </a:pPr>
            <a:r>
              <a:rPr lang="en-US" sz="1600" b="1" dirty="0">
                <a:solidFill>
                  <a:schemeClr val="tx1"/>
                </a:solidFill>
                <a:latin typeface="Century Gothic" panose="020B0502020202020204" pitchFamily="34" charset="0"/>
              </a:rPr>
              <a:t>Children should know that a sentence is made up of words and must include a noun and a verb and that other types of words can be included to add more information, i.e. adjectives and adverbs.  </a:t>
            </a:r>
          </a:p>
          <a:p>
            <a:pPr marL="452438" indent="-285750" fontAlgn="base">
              <a:buFont typeface="Arial" panose="020B0604020202020204" pitchFamily="34" charset="0"/>
              <a:buChar char="•"/>
            </a:pPr>
            <a:r>
              <a:rPr lang="en-US" sz="1600" b="1" dirty="0">
                <a:solidFill>
                  <a:schemeClr val="tx1"/>
                </a:solidFill>
                <a:latin typeface="Century Gothic" panose="020B0502020202020204" pitchFamily="34" charset="0"/>
              </a:rPr>
              <a:t>This step focuses on all four types of sentences, i.e. statements, questions, exclamations and commands</a:t>
            </a:r>
            <a:r>
              <a:rPr lang="en-US" sz="1600" b="1" dirty="0">
                <a:solidFill>
                  <a:schemeClr val="tx1"/>
                </a:solidFill>
                <a:latin typeface="Century Gothic" panose="020B0502020202020204" pitchFamily="34" charset="0"/>
                <a:sym typeface="Wingdings" panose="05000000000000000000" pitchFamily="2" charset="2"/>
              </a:rPr>
              <a:t>, and how the grammatical patterns are used to create sentences.</a:t>
            </a:r>
          </a:p>
          <a:p>
            <a:pPr marL="452438" indent="-285750" fontAlgn="base">
              <a:buFont typeface="Arial" panose="020B0604020202020204" pitchFamily="34" charset="0"/>
              <a:buChar char="•"/>
            </a:pPr>
            <a:r>
              <a:rPr lang="en-US" sz="1600" b="1" dirty="0">
                <a:solidFill>
                  <a:schemeClr val="tx1"/>
                </a:solidFill>
                <a:latin typeface="Century Gothic" panose="020B0502020202020204" pitchFamily="34" charset="0"/>
              </a:rPr>
              <a:t>Children should know that a sentence must include punctuation which is dependent on the sentence type. </a:t>
            </a:r>
          </a:p>
          <a:p>
            <a:pPr marL="166688" fontAlgn="base"/>
            <a:r>
              <a:rPr lang="en-US" sz="1600" b="1" dirty="0">
                <a:solidFill>
                  <a:schemeClr val="tx1"/>
                </a:solidFill>
                <a:latin typeface="Century Gothic" panose="020B0502020202020204" pitchFamily="34" charset="0"/>
              </a:rPr>
              <a:t>   </a:t>
            </a:r>
          </a:p>
          <a:p>
            <a:pPr marL="166688" fontAlgn="base"/>
            <a:endParaRPr lang="en-US" sz="1600" b="1" dirty="0">
              <a:solidFill>
                <a:schemeClr val="tx1"/>
              </a:solidFill>
              <a:latin typeface="Century Gothic" panose="020B0502020202020204" pitchFamily="34" charset="0"/>
            </a:endParaRPr>
          </a:p>
          <a:p>
            <a:pPr marL="452438" indent="-452438" fontAlgn="base"/>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452438" indent="-273050" fontAlgn="base">
              <a:buFont typeface="Arial" panose="020B0604020202020204" pitchFamily="34" charset="0"/>
              <a:buChar char="•"/>
            </a:pPr>
            <a:r>
              <a:rPr lang="en-US" sz="1600" b="1" dirty="0">
                <a:solidFill>
                  <a:schemeClr val="tx1"/>
                </a:solidFill>
                <a:latin typeface="Century Gothic" panose="020B0502020202020204" pitchFamily="34" charset="0"/>
              </a:rPr>
              <a:t>What are the four types of sentences?</a:t>
            </a:r>
          </a:p>
          <a:p>
            <a:pPr marL="452438" indent="-273050" fontAlgn="base">
              <a:buFont typeface="Arial" panose="020B0604020202020204" pitchFamily="34" charset="0"/>
              <a:buChar char="•"/>
            </a:pPr>
            <a:r>
              <a:rPr lang="en-US" sz="1600" b="1" dirty="0">
                <a:solidFill>
                  <a:schemeClr val="tx1"/>
                </a:solidFill>
                <a:latin typeface="Century Gothic" panose="020B0502020202020204" pitchFamily="34" charset="0"/>
              </a:rPr>
              <a:t>What word types are in this sentence? </a:t>
            </a:r>
          </a:p>
          <a:p>
            <a:pPr marL="452438" indent="-273050" fontAlgn="base">
              <a:buFont typeface="Arial" panose="020B0604020202020204" pitchFamily="34" charset="0"/>
              <a:buChar char="•"/>
            </a:pPr>
            <a:r>
              <a:rPr lang="en-US" sz="1600" b="1" dirty="0">
                <a:solidFill>
                  <a:schemeClr val="tx1"/>
                </a:solidFill>
                <a:latin typeface="Century Gothic" panose="020B0502020202020204" pitchFamily="34" charset="0"/>
              </a:rPr>
              <a:t>Can you remove the adjective/adverb? Does the sentence still make sense?</a:t>
            </a:r>
          </a:p>
          <a:p>
            <a:pPr marL="452438" indent="-273050" fontAlgn="base">
              <a:buFont typeface="Arial" panose="020B0604020202020204" pitchFamily="34" charset="0"/>
              <a:buChar char="•"/>
            </a:pPr>
            <a:r>
              <a:rPr lang="en-US" sz="1600" b="1" dirty="0">
                <a:solidFill>
                  <a:schemeClr val="tx1"/>
                </a:solidFill>
                <a:latin typeface="Century Gothic" panose="020B0502020202020204" pitchFamily="34" charset="0"/>
              </a:rPr>
              <a:t>Can you remove the noun/verb? Does the sentence still make sense?</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1 – Ready to Write</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What is a Sentence?</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Use these word cards to build sentences.</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How many different sentences can you make?</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8" name="Rectangle: Rounded Corners 7">
            <a:extLst>
              <a:ext uri="{FF2B5EF4-FFF2-40B4-BE49-F238E27FC236}">
                <a16:creationId xmlns:a16="http://schemas.microsoft.com/office/drawing/2014/main" id="{10D5A4E6-0F26-4D18-82EF-7F796D6B80B1}"/>
              </a:ext>
            </a:extLst>
          </p:cNvPr>
          <p:cNvSpPr/>
          <p:nvPr/>
        </p:nvSpPr>
        <p:spPr>
          <a:xfrm>
            <a:off x="6949857" y="1634033"/>
            <a:ext cx="894521"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The</a:t>
            </a:r>
            <a:endParaRPr lang="en-US" sz="2200" b="1"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9B3797F6-93C4-415E-938D-F601AE9BE87D}"/>
              </a:ext>
            </a:extLst>
          </p:cNvPr>
          <p:cNvSpPr/>
          <p:nvPr/>
        </p:nvSpPr>
        <p:spPr>
          <a:xfrm>
            <a:off x="2820895" y="2724883"/>
            <a:ext cx="1086678"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old</a:t>
            </a:r>
            <a:endParaRPr lang="en-US" sz="2200" b="1"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C6E7CC82-FCA6-44DF-B195-87B0BE030957}"/>
              </a:ext>
            </a:extLst>
          </p:cNvPr>
          <p:cNvSpPr/>
          <p:nvPr/>
        </p:nvSpPr>
        <p:spPr>
          <a:xfrm>
            <a:off x="1276750" y="1634033"/>
            <a:ext cx="917392"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dog</a:t>
            </a:r>
            <a:endParaRPr lang="en-US" sz="2200" b="1" dirty="0">
              <a:solidFill>
                <a:schemeClr val="tx1"/>
              </a:solidFill>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93A05500-F0E8-423C-AE6E-F74BEE0F6960}"/>
              </a:ext>
            </a:extLst>
          </p:cNvPr>
          <p:cNvSpPr/>
          <p:nvPr/>
        </p:nvSpPr>
        <p:spPr>
          <a:xfrm>
            <a:off x="3895230" y="1634033"/>
            <a:ext cx="1353539"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chased</a:t>
            </a:r>
            <a:endParaRPr lang="en-US" sz="22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860753B4-CE9D-435A-B2CF-FA4D5C777312}"/>
              </a:ext>
            </a:extLst>
          </p:cNvPr>
          <p:cNvSpPr/>
          <p:nvPr/>
        </p:nvSpPr>
        <p:spPr>
          <a:xfrm>
            <a:off x="4207383" y="4093353"/>
            <a:ext cx="1086678"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stray</a:t>
            </a:r>
            <a:endParaRPr lang="en-US" sz="2200" b="1" dirty="0">
              <a:solidFill>
                <a:schemeClr val="tx1"/>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E4B2BB8D-3633-46D7-9F9B-15D4A277E344}"/>
              </a:ext>
            </a:extLst>
          </p:cNvPr>
          <p:cNvSpPr/>
          <p:nvPr/>
        </p:nvSpPr>
        <p:spPr>
          <a:xfrm>
            <a:off x="1000059" y="3005614"/>
            <a:ext cx="917392"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cat</a:t>
            </a:r>
            <a:endParaRPr lang="en-US" sz="2200" b="1"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C2461788-E7C7-4EA7-B013-94C04BB2C6FB}"/>
              </a:ext>
            </a:extLst>
          </p:cNvPr>
          <p:cNvSpPr/>
          <p:nvPr/>
        </p:nvSpPr>
        <p:spPr>
          <a:xfrm>
            <a:off x="6466695" y="4078165"/>
            <a:ext cx="636105"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sym typeface="Wingdings" panose="05000000000000000000" pitchFamily="2" charset="2"/>
              </a:rPr>
              <a:t></a:t>
            </a:r>
            <a:endParaRPr lang="en-US" sz="2200" b="1" dirty="0">
              <a:solidFill>
                <a:schemeClr val="tx1"/>
              </a:solidFill>
              <a:latin typeface="Century Gothic" panose="020B0502020202020204" pitchFamily="34" charset="0"/>
            </a:endParaRPr>
          </a:p>
        </p:txBody>
      </p:sp>
      <p:sp>
        <p:nvSpPr>
          <p:cNvPr id="18" name="Rectangle: Rounded Corners 17">
            <a:extLst>
              <a:ext uri="{FF2B5EF4-FFF2-40B4-BE49-F238E27FC236}">
                <a16:creationId xmlns:a16="http://schemas.microsoft.com/office/drawing/2014/main" id="{9902EB02-B1CC-4B95-8A7D-FDABE44ACC92}"/>
              </a:ext>
            </a:extLst>
          </p:cNvPr>
          <p:cNvSpPr/>
          <p:nvPr/>
        </p:nvSpPr>
        <p:spPr>
          <a:xfrm>
            <a:off x="1948071" y="4078165"/>
            <a:ext cx="1086678"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black</a:t>
            </a:r>
            <a:endParaRPr lang="en-US" sz="2200" b="1" dirty="0">
              <a:solidFill>
                <a:schemeClr val="tx1"/>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A8E97D1C-7952-46CF-A929-FA3650AD336C}"/>
              </a:ext>
            </a:extLst>
          </p:cNvPr>
          <p:cNvSpPr/>
          <p:nvPr/>
        </p:nvSpPr>
        <p:spPr>
          <a:xfrm>
            <a:off x="6846351" y="3005614"/>
            <a:ext cx="1086678"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mean</a:t>
            </a:r>
            <a:endParaRPr lang="en-US" sz="2200" b="1" dirty="0">
              <a:solidFill>
                <a:schemeClr val="tx1"/>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1F21C731-C764-40C2-8F69-0129BEA49FBC}"/>
              </a:ext>
            </a:extLst>
          </p:cNvPr>
          <p:cNvSpPr/>
          <p:nvPr/>
        </p:nvSpPr>
        <p:spPr>
          <a:xfrm>
            <a:off x="4929701" y="2724883"/>
            <a:ext cx="894521"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the</a:t>
            </a:r>
            <a:endParaRPr lang="en-US" sz="2200" b="1" dirty="0">
              <a:solidFill>
                <a:schemeClr val="tx1"/>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536F7A41-89FD-4747-91CA-A3660586CCC4}"/>
              </a:ext>
            </a:extLst>
          </p:cNvPr>
          <p:cNvSpPr/>
          <p:nvPr/>
        </p:nvSpPr>
        <p:spPr>
          <a:xfrm>
            <a:off x="5801766" y="1634033"/>
            <a:ext cx="595093"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5400" b="1" dirty="0">
                <a:solidFill>
                  <a:schemeClr val="tx1"/>
                </a:solidFill>
                <a:latin typeface="Century Gothic" panose="020B0502020202020204" pitchFamily="34" charset="0"/>
                <a:sym typeface="Wingdings" panose="05000000000000000000" pitchFamily="2" charset="2"/>
              </a:rPr>
              <a:t>,</a:t>
            </a:r>
            <a:endParaRPr lang="en-US" sz="5400" b="1" dirty="0">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F04C86C3-C66C-4071-B8FD-6C7A84F289BE}"/>
              </a:ext>
            </a:extLst>
          </p:cNvPr>
          <p:cNvSpPr/>
          <p:nvPr/>
        </p:nvSpPr>
        <p:spPr>
          <a:xfrm>
            <a:off x="2747139" y="1634033"/>
            <a:ext cx="595093"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5400" b="1" dirty="0">
                <a:solidFill>
                  <a:schemeClr val="tx1"/>
                </a:solidFill>
                <a:latin typeface="Century Gothic" panose="020B0502020202020204" pitchFamily="34" charset="0"/>
                <a:sym typeface="Wingdings" panose="05000000000000000000" pitchFamily="2" charset="2"/>
              </a:rPr>
              <a:t>,</a:t>
            </a:r>
            <a:endParaRPr lang="en-US" sz="5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Use these word cards to build sentences.</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How many different sentences can you make?</a:t>
            </a:r>
          </a:p>
          <a:p>
            <a:endParaRPr lang="en-GB" sz="1000" b="1" dirty="0">
              <a:solidFill>
                <a:schemeClr val="bg2">
                  <a:lumMod val="25000"/>
                </a:schemeClr>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The mean, stray cat chased the old, black dog.</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8" name="Rectangle: Rounded Corners 7">
            <a:extLst>
              <a:ext uri="{FF2B5EF4-FFF2-40B4-BE49-F238E27FC236}">
                <a16:creationId xmlns:a16="http://schemas.microsoft.com/office/drawing/2014/main" id="{10D5A4E6-0F26-4D18-82EF-7F796D6B80B1}"/>
              </a:ext>
            </a:extLst>
          </p:cNvPr>
          <p:cNvSpPr/>
          <p:nvPr/>
        </p:nvSpPr>
        <p:spPr>
          <a:xfrm>
            <a:off x="6949857" y="1634033"/>
            <a:ext cx="894521"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The</a:t>
            </a:r>
            <a:endParaRPr lang="en-US" sz="2200" b="1"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9B3797F6-93C4-415E-938D-F601AE9BE87D}"/>
              </a:ext>
            </a:extLst>
          </p:cNvPr>
          <p:cNvSpPr/>
          <p:nvPr/>
        </p:nvSpPr>
        <p:spPr>
          <a:xfrm>
            <a:off x="2820895" y="2724883"/>
            <a:ext cx="1086678"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old</a:t>
            </a:r>
            <a:endParaRPr lang="en-US" sz="2200" b="1"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C6E7CC82-FCA6-44DF-B195-87B0BE030957}"/>
              </a:ext>
            </a:extLst>
          </p:cNvPr>
          <p:cNvSpPr/>
          <p:nvPr/>
        </p:nvSpPr>
        <p:spPr>
          <a:xfrm>
            <a:off x="1276750" y="1634033"/>
            <a:ext cx="917392"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dog</a:t>
            </a:r>
            <a:endParaRPr lang="en-US" sz="2200" b="1" dirty="0">
              <a:solidFill>
                <a:schemeClr val="tx1"/>
              </a:solidFill>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93A05500-F0E8-423C-AE6E-F74BEE0F6960}"/>
              </a:ext>
            </a:extLst>
          </p:cNvPr>
          <p:cNvSpPr/>
          <p:nvPr/>
        </p:nvSpPr>
        <p:spPr>
          <a:xfrm>
            <a:off x="3895230" y="1634033"/>
            <a:ext cx="1353539"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chased</a:t>
            </a:r>
            <a:endParaRPr lang="en-US" sz="22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860753B4-CE9D-435A-B2CF-FA4D5C777312}"/>
              </a:ext>
            </a:extLst>
          </p:cNvPr>
          <p:cNvSpPr/>
          <p:nvPr/>
        </p:nvSpPr>
        <p:spPr>
          <a:xfrm>
            <a:off x="4207383" y="4093353"/>
            <a:ext cx="1086678"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stray</a:t>
            </a:r>
            <a:endParaRPr lang="en-US" sz="2200" b="1" dirty="0">
              <a:solidFill>
                <a:schemeClr val="tx1"/>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E4B2BB8D-3633-46D7-9F9B-15D4A277E344}"/>
              </a:ext>
            </a:extLst>
          </p:cNvPr>
          <p:cNvSpPr/>
          <p:nvPr/>
        </p:nvSpPr>
        <p:spPr>
          <a:xfrm>
            <a:off x="1000059" y="3005614"/>
            <a:ext cx="917392"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cat</a:t>
            </a:r>
            <a:endParaRPr lang="en-US" sz="2200" b="1"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C2461788-E7C7-4EA7-B013-94C04BB2C6FB}"/>
              </a:ext>
            </a:extLst>
          </p:cNvPr>
          <p:cNvSpPr/>
          <p:nvPr/>
        </p:nvSpPr>
        <p:spPr>
          <a:xfrm>
            <a:off x="6466695" y="4078165"/>
            <a:ext cx="636105"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sym typeface="Wingdings" panose="05000000000000000000" pitchFamily="2" charset="2"/>
              </a:rPr>
              <a:t></a:t>
            </a:r>
            <a:endParaRPr lang="en-US" sz="2200" b="1" dirty="0">
              <a:solidFill>
                <a:schemeClr val="tx1"/>
              </a:solidFill>
              <a:latin typeface="Century Gothic" panose="020B0502020202020204" pitchFamily="34" charset="0"/>
            </a:endParaRPr>
          </a:p>
        </p:txBody>
      </p:sp>
      <p:sp>
        <p:nvSpPr>
          <p:cNvPr id="18" name="Rectangle: Rounded Corners 17">
            <a:extLst>
              <a:ext uri="{FF2B5EF4-FFF2-40B4-BE49-F238E27FC236}">
                <a16:creationId xmlns:a16="http://schemas.microsoft.com/office/drawing/2014/main" id="{9902EB02-B1CC-4B95-8A7D-FDABE44ACC92}"/>
              </a:ext>
            </a:extLst>
          </p:cNvPr>
          <p:cNvSpPr/>
          <p:nvPr/>
        </p:nvSpPr>
        <p:spPr>
          <a:xfrm>
            <a:off x="1948071" y="4078165"/>
            <a:ext cx="1086678"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black</a:t>
            </a:r>
            <a:endParaRPr lang="en-US" sz="2200" b="1" dirty="0">
              <a:solidFill>
                <a:schemeClr val="tx1"/>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A8E97D1C-7952-46CF-A929-FA3650AD336C}"/>
              </a:ext>
            </a:extLst>
          </p:cNvPr>
          <p:cNvSpPr/>
          <p:nvPr/>
        </p:nvSpPr>
        <p:spPr>
          <a:xfrm>
            <a:off x="6846351" y="3005614"/>
            <a:ext cx="1086678"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mean</a:t>
            </a:r>
            <a:endParaRPr lang="en-US" sz="2200" b="1" dirty="0">
              <a:solidFill>
                <a:schemeClr val="tx1"/>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1F21C731-C764-40C2-8F69-0129BEA49FBC}"/>
              </a:ext>
            </a:extLst>
          </p:cNvPr>
          <p:cNvSpPr/>
          <p:nvPr/>
        </p:nvSpPr>
        <p:spPr>
          <a:xfrm>
            <a:off x="4929701" y="2724883"/>
            <a:ext cx="894521"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the</a:t>
            </a:r>
            <a:endParaRPr lang="en-US" sz="2200" b="1" dirty="0">
              <a:solidFill>
                <a:schemeClr val="tx1"/>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1BCA12FE-669E-4B9A-8354-AEC473CEB629}"/>
              </a:ext>
            </a:extLst>
          </p:cNvPr>
          <p:cNvSpPr/>
          <p:nvPr/>
        </p:nvSpPr>
        <p:spPr>
          <a:xfrm>
            <a:off x="5801766" y="1634033"/>
            <a:ext cx="595093"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5400" b="1" dirty="0">
                <a:solidFill>
                  <a:schemeClr val="tx1"/>
                </a:solidFill>
                <a:latin typeface="Century Gothic" panose="020B0502020202020204" pitchFamily="34" charset="0"/>
                <a:sym typeface="Wingdings" panose="05000000000000000000" pitchFamily="2" charset="2"/>
              </a:rPr>
              <a:t>,</a:t>
            </a:r>
            <a:endParaRPr lang="en-US" sz="5400" b="1" dirty="0">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2B7B3269-9B79-401D-847F-063B95B63C33}"/>
              </a:ext>
            </a:extLst>
          </p:cNvPr>
          <p:cNvSpPr/>
          <p:nvPr/>
        </p:nvSpPr>
        <p:spPr>
          <a:xfrm>
            <a:off x="2747139" y="1634033"/>
            <a:ext cx="595093" cy="609600"/>
          </a:xfrm>
          <a:prstGeom prst="roundRect">
            <a:avLst/>
          </a:prstGeom>
          <a:solidFill>
            <a:srgbClr val="FFFF7D"/>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5400" b="1" dirty="0">
                <a:solidFill>
                  <a:schemeClr val="tx1"/>
                </a:solidFill>
                <a:latin typeface="Century Gothic" panose="020B0502020202020204" pitchFamily="34" charset="0"/>
                <a:sym typeface="Wingdings" panose="05000000000000000000" pitchFamily="2" charset="2"/>
              </a:rPr>
              <a:t>,</a:t>
            </a:r>
            <a:endParaRPr lang="en-US" sz="5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4928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sentences to their types.</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id="{72EBFE1F-051B-4E5B-B4F1-B6551266975C}"/>
              </a:ext>
            </a:extLst>
          </p:cNvPr>
          <p:cNvGraphicFramePr>
            <a:graphicFrameLocks noGrp="1"/>
          </p:cNvGraphicFramePr>
          <p:nvPr>
            <p:extLst>
              <p:ext uri="{D42A27DB-BD31-4B8C-83A1-F6EECF244321}">
                <p14:modId xmlns:p14="http://schemas.microsoft.com/office/powerpoint/2010/main" val="3151265930"/>
              </p:ext>
            </p:extLst>
          </p:nvPr>
        </p:nvGraphicFramePr>
        <p:xfrm>
          <a:off x="531795" y="1719807"/>
          <a:ext cx="8007293" cy="3930528"/>
        </p:xfrm>
        <a:graphic>
          <a:graphicData uri="http://schemas.openxmlformats.org/drawingml/2006/table">
            <a:tbl>
              <a:tblPr firstRow="1" bandRow="1">
                <a:tableStyleId>{5940675A-B579-460E-94D1-54222C63F5DA}</a:tableStyleId>
              </a:tblPr>
              <a:tblGrid>
                <a:gridCol w="4710384">
                  <a:extLst>
                    <a:ext uri="{9D8B030D-6E8A-4147-A177-3AD203B41FA5}">
                      <a16:colId xmlns:a16="http://schemas.microsoft.com/office/drawing/2014/main" val="1963510296"/>
                    </a:ext>
                  </a:extLst>
                </a:gridCol>
                <a:gridCol w="1245499">
                  <a:extLst>
                    <a:ext uri="{9D8B030D-6E8A-4147-A177-3AD203B41FA5}">
                      <a16:colId xmlns:a16="http://schemas.microsoft.com/office/drawing/2014/main" val="816028934"/>
                    </a:ext>
                  </a:extLst>
                </a:gridCol>
                <a:gridCol w="2051410">
                  <a:extLst>
                    <a:ext uri="{9D8B030D-6E8A-4147-A177-3AD203B41FA5}">
                      <a16:colId xmlns:a16="http://schemas.microsoft.com/office/drawing/2014/main" val="1019985984"/>
                    </a:ext>
                  </a:extLst>
                </a:gridCol>
              </a:tblGrid>
              <a:tr h="998176">
                <a:tc>
                  <a:txBody>
                    <a:bodyPr/>
                    <a:lstStyle/>
                    <a:p>
                      <a:pPr algn="l"/>
                      <a:r>
                        <a:rPr lang="en-GB" sz="2400" b="1" dirty="0">
                          <a:latin typeface="Century Gothic" panose="020B0502020202020204" pitchFamily="34" charset="0"/>
                        </a:rPr>
                        <a:t>We are going on holiday in August.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a:latin typeface="Century Gothic" panose="020B0502020202020204" pitchFamily="34" charset="0"/>
                        </a:rPr>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latin typeface="Century Gothic" panose="020B0502020202020204" pitchFamily="34" charset="0"/>
                        </a:rPr>
                        <a:t>exclamation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782287"/>
                  </a:ext>
                </a:extLst>
              </a:tr>
              <a:tr h="468000">
                <a:tc>
                  <a:txBody>
                    <a:bodyPr/>
                    <a:lstStyle/>
                    <a:p>
                      <a:pPr algn="l"/>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014897"/>
                  </a:ext>
                </a:extLst>
              </a:tr>
              <a:tr h="998176">
                <a:tc>
                  <a:txBody>
                    <a:bodyPr/>
                    <a:lstStyle/>
                    <a:p>
                      <a:pPr algn="l"/>
                      <a:r>
                        <a:rPr lang="en-GB" sz="2400" b="1" dirty="0">
                          <a:latin typeface="Century Gothic" panose="020B0502020202020204" pitchFamily="34" charset="0"/>
                        </a:rPr>
                        <a:t>When are we going on holiday?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latin typeface="Century Gothic" panose="020B0502020202020204" pitchFamily="34" charset="0"/>
                        </a:rPr>
                        <a:t>statement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3329601"/>
                  </a:ext>
                </a:extLst>
              </a:tr>
              <a:tr h="468000">
                <a:tc>
                  <a:txBody>
                    <a:bodyPr/>
                    <a:lstStyle/>
                    <a:p>
                      <a:pPr algn="l"/>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0545378"/>
                  </a:ext>
                </a:extLst>
              </a:tr>
              <a:tr h="9981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latin typeface="Century Gothic" panose="020B0502020202020204" pitchFamily="34" charset="0"/>
                        </a:rPr>
                        <a:t>What a great holiday we had!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latin typeface="Century Gothic" panose="020B0502020202020204" pitchFamily="34" charset="0"/>
                        </a:rPr>
                        <a:t>question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7858215"/>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sentences to their types.</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3" name="Straight Arrow Connector 2">
            <a:extLst>
              <a:ext uri="{FF2B5EF4-FFF2-40B4-BE49-F238E27FC236}">
                <a16:creationId xmlns:a16="http://schemas.microsoft.com/office/drawing/2014/main" id="{DF86E702-AC5F-4011-A751-EE46F1F4ADF5}"/>
              </a:ext>
            </a:extLst>
          </p:cNvPr>
          <p:cNvCxnSpPr>
            <a:cxnSpLocks/>
          </p:cNvCxnSpPr>
          <p:nvPr/>
        </p:nvCxnSpPr>
        <p:spPr>
          <a:xfrm>
            <a:off x="5190978" y="2110154"/>
            <a:ext cx="1264413" cy="1608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0F28A34-286C-4C3C-944A-AD17FF378BD5}"/>
              </a:ext>
            </a:extLst>
          </p:cNvPr>
          <p:cNvCxnSpPr>
            <a:cxnSpLocks/>
          </p:cNvCxnSpPr>
          <p:nvPr/>
        </p:nvCxnSpPr>
        <p:spPr>
          <a:xfrm>
            <a:off x="5233182" y="3657600"/>
            <a:ext cx="1222209" cy="15578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26FDA47-CA71-42C1-A440-E73BC8C3B228}"/>
              </a:ext>
            </a:extLst>
          </p:cNvPr>
          <p:cNvCxnSpPr>
            <a:cxnSpLocks/>
          </p:cNvCxnSpPr>
          <p:nvPr/>
        </p:nvCxnSpPr>
        <p:spPr>
          <a:xfrm flipV="1">
            <a:off x="5190978" y="2245057"/>
            <a:ext cx="1264413" cy="30303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8BF2388B-F517-4C3C-82EE-97567163CF13}"/>
              </a:ext>
            </a:extLst>
          </p:cNvPr>
          <p:cNvGraphicFramePr>
            <a:graphicFrameLocks noGrp="1"/>
          </p:cNvGraphicFramePr>
          <p:nvPr>
            <p:extLst>
              <p:ext uri="{D42A27DB-BD31-4B8C-83A1-F6EECF244321}">
                <p14:modId xmlns:p14="http://schemas.microsoft.com/office/powerpoint/2010/main" val="1940698389"/>
              </p:ext>
            </p:extLst>
          </p:nvPr>
        </p:nvGraphicFramePr>
        <p:xfrm>
          <a:off x="531795" y="1719807"/>
          <a:ext cx="8007293" cy="3930528"/>
        </p:xfrm>
        <a:graphic>
          <a:graphicData uri="http://schemas.openxmlformats.org/drawingml/2006/table">
            <a:tbl>
              <a:tblPr firstRow="1" bandRow="1">
                <a:tableStyleId>{5940675A-B579-460E-94D1-54222C63F5DA}</a:tableStyleId>
              </a:tblPr>
              <a:tblGrid>
                <a:gridCol w="4710384">
                  <a:extLst>
                    <a:ext uri="{9D8B030D-6E8A-4147-A177-3AD203B41FA5}">
                      <a16:colId xmlns:a16="http://schemas.microsoft.com/office/drawing/2014/main" val="1963510296"/>
                    </a:ext>
                  </a:extLst>
                </a:gridCol>
                <a:gridCol w="1245499">
                  <a:extLst>
                    <a:ext uri="{9D8B030D-6E8A-4147-A177-3AD203B41FA5}">
                      <a16:colId xmlns:a16="http://schemas.microsoft.com/office/drawing/2014/main" val="816028934"/>
                    </a:ext>
                  </a:extLst>
                </a:gridCol>
                <a:gridCol w="2051410">
                  <a:extLst>
                    <a:ext uri="{9D8B030D-6E8A-4147-A177-3AD203B41FA5}">
                      <a16:colId xmlns:a16="http://schemas.microsoft.com/office/drawing/2014/main" val="1019985984"/>
                    </a:ext>
                  </a:extLst>
                </a:gridCol>
              </a:tblGrid>
              <a:tr h="998176">
                <a:tc>
                  <a:txBody>
                    <a:bodyPr/>
                    <a:lstStyle/>
                    <a:p>
                      <a:pPr algn="l"/>
                      <a:r>
                        <a:rPr lang="en-GB" sz="2400" b="1" dirty="0">
                          <a:latin typeface="Century Gothic" panose="020B0502020202020204" pitchFamily="34" charset="0"/>
                        </a:rPr>
                        <a:t>We are going on holiday in August.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a:latin typeface="Century Gothic" panose="020B0502020202020204" pitchFamily="34" charset="0"/>
                        </a:rPr>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latin typeface="Century Gothic" panose="020B0502020202020204" pitchFamily="34" charset="0"/>
                        </a:rPr>
                        <a:t>exclamation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782287"/>
                  </a:ext>
                </a:extLst>
              </a:tr>
              <a:tr h="468000">
                <a:tc>
                  <a:txBody>
                    <a:bodyPr/>
                    <a:lstStyle/>
                    <a:p>
                      <a:pPr algn="l"/>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014897"/>
                  </a:ext>
                </a:extLst>
              </a:tr>
              <a:tr h="998176">
                <a:tc>
                  <a:txBody>
                    <a:bodyPr/>
                    <a:lstStyle/>
                    <a:p>
                      <a:pPr algn="l"/>
                      <a:r>
                        <a:rPr lang="en-GB" sz="2400" b="1" dirty="0">
                          <a:latin typeface="Century Gothic" panose="020B0502020202020204" pitchFamily="34" charset="0"/>
                        </a:rPr>
                        <a:t>When are we going on holiday?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latin typeface="Century Gothic" panose="020B0502020202020204" pitchFamily="34" charset="0"/>
                        </a:rPr>
                        <a:t>statement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3329601"/>
                  </a:ext>
                </a:extLst>
              </a:tr>
              <a:tr h="468000">
                <a:tc>
                  <a:txBody>
                    <a:bodyPr/>
                    <a:lstStyle/>
                    <a:p>
                      <a:pPr algn="l"/>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0545378"/>
                  </a:ext>
                </a:extLst>
              </a:tr>
              <a:tr h="9981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latin typeface="Century Gothic" panose="020B0502020202020204" pitchFamily="34" charset="0"/>
                        </a:rPr>
                        <a:t>What a great holiday we had!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latin typeface="Century Gothic" panose="020B0502020202020204" pitchFamily="34" charset="0"/>
                        </a:rPr>
                        <a:t>question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7858215"/>
                  </a:ext>
                </a:extLst>
              </a:tr>
            </a:tbl>
          </a:graphicData>
        </a:graphic>
      </p:graphicFrame>
    </p:spTree>
    <p:extLst>
      <p:ext uri="{BB962C8B-B14F-4D97-AF65-F5344CB8AC3E}">
        <p14:creationId xmlns:p14="http://schemas.microsoft.com/office/powerpoint/2010/main" val="54160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sentences that are commands then add the missing punctuation to each sentence.</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id="{719E20E0-4B6E-4495-A450-30C9A9AB642F}"/>
              </a:ext>
            </a:extLst>
          </p:cNvPr>
          <p:cNvGraphicFramePr>
            <a:graphicFrameLocks noGrp="1"/>
          </p:cNvGraphicFramePr>
          <p:nvPr>
            <p:extLst>
              <p:ext uri="{D42A27DB-BD31-4B8C-83A1-F6EECF244321}">
                <p14:modId xmlns:p14="http://schemas.microsoft.com/office/powerpoint/2010/main" val="2464617211"/>
              </p:ext>
            </p:extLst>
          </p:nvPr>
        </p:nvGraphicFramePr>
        <p:xfrm>
          <a:off x="581954" y="1874304"/>
          <a:ext cx="7376602" cy="3407347"/>
        </p:xfrm>
        <a:graphic>
          <a:graphicData uri="http://schemas.openxmlformats.org/drawingml/2006/table">
            <a:tbl>
              <a:tblPr firstRow="1" bandRow="1">
                <a:tableStyleId>{5940675A-B579-460E-94D1-54222C63F5DA}</a:tableStyleId>
              </a:tblPr>
              <a:tblGrid>
                <a:gridCol w="6442855">
                  <a:extLst>
                    <a:ext uri="{9D8B030D-6E8A-4147-A177-3AD203B41FA5}">
                      <a16:colId xmlns:a16="http://schemas.microsoft.com/office/drawing/2014/main" val="1505753625"/>
                    </a:ext>
                  </a:extLst>
                </a:gridCol>
                <a:gridCol w="933747">
                  <a:extLst>
                    <a:ext uri="{9D8B030D-6E8A-4147-A177-3AD203B41FA5}">
                      <a16:colId xmlns:a16="http://schemas.microsoft.com/office/drawing/2014/main" val="1672718650"/>
                    </a:ext>
                  </a:extLst>
                </a:gridCol>
              </a:tblGrid>
              <a:tr h="933747">
                <a:tc>
                  <a:txBody>
                    <a:bodyPr/>
                    <a:lstStyle/>
                    <a:p>
                      <a:pPr algn="l"/>
                      <a:r>
                        <a:rPr lang="en-GB" sz="3100" b="1" dirty="0">
                          <a:latin typeface="Century Gothic" panose="020B0502020202020204" pitchFamily="34" charset="0"/>
                        </a:rPr>
                        <a:t>Draw the shapes very carefully</a:t>
                      </a:r>
                    </a:p>
                  </a:txBody>
                  <a:tcPr marL="237172" marR="237172" marT="118587" marB="118587"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100" b="1" dirty="0">
                        <a:latin typeface="Century Gothic" panose="020B0502020202020204" pitchFamily="34" charset="0"/>
                      </a:endParaRPr>
                    </a:p>
                  </a:txBody>
                  <a:tcPr marL="237172" marR="237172" marT="118587" marB="11858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237448"/>
                  </a:ext>
                </a:extLst>
              </a:tr>
              <a:tr h="303053">
                <a:tc>
                  <a:txBody>
                    <a:bodyPr/>
                    <a:lstStyle/>
                    <a:p>
                      <a:pPr algn="l"/>
                      <a:endParaRPr lang="en-GB" sz="100" b="1" dirty="0">
                        <a:latin typeface="Century Gothic" panose="020B0502020202020204" pitchFamily="34" charset="0"/>
                      </a:endParaRPr>
                    </a:p>
                  </a:txBody>
                  <a:tcPr marL="237172" marR="237172" marT="118587" marB="11858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237172" marR="237172" marT="118587" marB="118587"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7525180"/>
                  </a:ext>
                </a:extLst>
              </a:tr>
              <a:tr h="933747">
                <a:tc>
                  <a:txBody>
                    <a:bodyPr/>
                    <a:lstStyle/>
                    <a:p>
                      <a:pPr algn="l"/>
                      <a:r>
                        <a:rPr lang="en-GB" sz="3100" b="1" dirty="0">
                          <a:latin typeface="Century Gothic" panose="020B0502020202020204" pitchFamily="34" charset="0"/>
                        </a:rPr>
                        <a:t>Use a ruler and a sharp pencil</a:t>
                      </a:r>
                    </a:p>
                  </a:txBody>
                  <a:tcPr marL="237172" marR="237172" marT="118587" marB="118587"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100" b="1" dirty="0">
                        <a:latin typeface="Century Gothic" panose="020B0502020202020204" pitchFamily="34" charset="0"/>
                      </a:endParaRPr>
                    </a:p>
                  </a:txBody>
                  <a:tcPr marL="237172" marR="237172" marT="118587" marB="11858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095110"/>
                  </a:ext>
                </a:extLst>
              </a:tr>
              <a:tr h="303053">
                <a:tc>
                  <a:txBody>
                    <a:bodyPr/>
                    <a:lstStyle/>
                    <a:p>
                      <a:pPr algn="l"/>
                      <a:endParaRPr lang="en-GB" sz="100" b="1" dirty="0">
                        <a:latin typeface="Century Gothic" panose="020B0502020202020204" pitchFamily="34" charset="0"/>
                      </a:endParaRPr>
                    </a:p>
                  </a:txBody>
                  <a:tcPr marL="237172" marR="237172" marT="118587" marB="11858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237172" marR="237172" marT="118587" marB="118587"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7739498"/>
                  </a:ext>
                </a:extLst>
              </a:tr>
              <a:tr h="933747">
                <a:tc>
                  <a:txBody>
                    <a:bodyPr/>
                    <a:lstStyle/>
                    <a:p>
                      <a:pPr algn="l"/>
                      <a:r>
                        <a:rPr lang="en-GB" sz="3100" b="1" dirty="0">
                          <a:latin typeface="Century Gothic" panose="020B0502020202020204" pitchFamily="34" charset="0"/>
                        </a:rPr>
                        <a:t>What shapes have you drawn</a:t>
                      </a:r>
                    </a:p>
                  </a:txBody>
                  <a:tcPr marL="237172" marR="237172" marT="118587" marB="118587"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100" b="1" dirty="0">
                        <a:latin typeface="Century Gothic" panose="020B0502020202020204" pitchFamily="34" charset="0"/>
                      </a:endParaRPr>
                    </a:p>
                  </a:txBody>
                  <a:tcPr marL="237172" marR="237172" marT="118587" marB="11858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3539110"/>
                  </a:ext>
                </a:extLst>
              </a:tr>
            </a:tbl>
          </a:graphicData>
        </a:graphic>
      </p:graphicFrame>
    </p:spTree>
    <p:extLst>
      <p:ext uri="{BB962C8B-B14F-4D97-AF65-F5344CB8AC3E}">
        <p14:creationId xmlns:p14="http://schemas.microsoft.com/office/powerpoint/2010/main" val="35054598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656CC5CE4A974CAF81C05430C63D50" ma:contentTypeVersion="12" ma:contentTypeDescription="Create a new document." ma:contentTypeScope="" ma:versionID="566075a7bce46a790e4f52e59abda0b4">
  <xsd:schema xmlns:xsd="http://www.w3.org/2001/XMLSchema" xmlns:xs="http://www.w3.org/2001/XMLSchema" xmlns:p="http://schemas.microsoft.com/office/2006/metadata/properties" xmlns:ns2="0006e59e-265e-4296-a7c3-ccb70f9f4b84" xmlns:ns3="9bbc43b0-2b55-413b-8bf6-65c8c628079b" targetNamespace="http://schemas.microsoft.com/office/2006/metadata/properties" ma:root="true" ma:fieldsID="40d91621b4a6e91980071fe30e5e4713" ns2:_="" ns3:_="">
    <xsd:import namespace="0006e59e-265e-4296-a7c3-ccb70f9f4b84"/>
    <xsd:import namespace="9bbc43b0-2b55-413b-8bf6-65c8c62807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06e59e-265e-4296-a7c3-ccb70f9f4b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bc43b0-2b55-413b-8bf6-65c8c62807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2499A337-F733-4828-8975-50F752208DAD}"/>
</file>

<file path=customXml/itemProps3.xml><?xml version="1.0" encoding="utf-8"?>
<ds:datastoreItem xmlns:ds="http://schemas.openxmlformats.org/officeDocument/2006/customXml" ds:itemID="{0EF8F11D-A449-4684-B8E0-461263A2E192}">
  <ds:schemaRef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purl.org/dc/terms/"/>
    <ds:schemaRef ds:uri="5c7a0828-c5e4-45f8-a074-18a8fdc88e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299</TotalTime>
  <Words>1102</Words>
  <Application>Microsoft Office PowerPoint</Application>
  <PresentationFormat>On-screen Show (4:3)</PresentationFormat>
  <Paragraphs>344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Samantha Mawson</cp:lastModifiedBy>
  <cp:revision>2</cp:revision>
  <dcterms:created xsi:type="dcterms:W3CDTF">2018-03-17T10:08:43Z</dcterms:created>
  <dcterms:modified xsi:type="dcterms:W3CDTF">2019-07-04T10:30:08Z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0x010100AC656CC5CE4A974CAF81C05430C63D50</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